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57DE5-25ED-4622-96E2-52D761BB574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3B4A7-B2B7-4BA0-8A25-483A9034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5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57DE5-25ED-4622-96E2-52D761BB574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3B4A7-B2B7-4BA0-8A25-483A9034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07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57DE5-25ED-4622-96E2-52D761BB574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3B4A7-B2B7-4BA0-8A25-483A9034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283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57DE5-25ED-4622-96E2-52D761BB574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3B4A7-B2B7-4BA0-8A25-483A9034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177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57DE5-25ED-4622-96E2-52D761BB574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3B4A7-B2B7-4BA0-8A25-483A9034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5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57DE5-25ED-4622-96E2-52D761BB574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3B4A7-B2B7-4BA0-8A25-483A9034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5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57DE5-25ED-4622-96E2-52D761BB574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3B4A7-B2B7-4BA0-8A25-483A9034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804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57DE5-25ED-4622-96E2-52D761BB574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3B4A7-B2B7-4BA0-8A25-483A9034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0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57DE5-25ED-4622-96E2-52D761BB574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3B4A7-B2B7-4BA0-8A25-483A9034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33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57DE5-25ED-4622-96E2-52D761BB574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3B4A7-B2B7-4BA0-8A25-483A9034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8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57DE5-25ED-4622-96E2-52D761BB574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3B4A7-B2B7-4BA0-8A25-483A9034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41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57DE5-25ED-4622-96E2-52D761BB5747}" type="datetimeFigureOut">
              <a:rPr lang="en-US" smtClean="0"/>
              <a:t>4/14/2025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3B4A7-B2B7-4BA0-8A25-483A90347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5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1.04.2025&amp;date_to=11.04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653930"/>
              </p:ext>
            </p:extLst>
          </p:nvPr>
        </p:nvGraphicFramePr>
        <p:xfrm>
          <a:off x="1256308" y="1049930"/>
          <a:ext cx="9493855" cy="4667047"/>
        </p:xfrm>
        <a:graphic>
          <a:graphicData uri="http://schemas.openxmlformats.org/drawingml/2006/table">
            <a:tbl>
              <a:tblPr/>
              <a:tblGrid>
                <a:gridCol w="1898771">
                  <a:extLst>
                    <a:ext uri="{9D8B030D-6E8A-4147-A177-3AD203B41FA5}">
                      <a16:colId xmlns:a16="http://schemas.microsoft.com/office/drawing/2014/main" val="361008556"/>
                    </a:ext>
                  </a:extLst>
                </a:gridCol>
                <a:gridCol w="3797542">
                  <a:extLst>
                    <a:ext uri="{9D8B030D-6E8A-4147-A177-3AD203B41FA5}">
                      <a16:colId xmlns:a16="http://schemas.microsoft.com/office/drawing/2014/main" val="973517001"/>
                    </a:ext>
                  </a:extLst>
                </a:gridCol>
                <a:gridCol w="1094099">
                  <a:extLst>
                    <a:ext uri="{9D8B030D-6E8A-4147-A177-3AD203B41FA5}">
                      <a16:colId xmlns:a16="http://schemas.microsoft.com/office/drawing/2014/main" val="1469056962"/>
                    </a:ext>
                  </a:extLst>
                </a:gridCol>
                <a:gridCol w="804672">
                  <a:extLst>
                    <a:ext uri="{9D8B030D-6E8A-4147-A177-3AD203B41FA5}">
                      <a16:colId xmlns:a16="http://schemas.microsoft.com/office/drawing/2014/main" val="1152868467"/>
                    </a:ext>
                  </a:extLst>
                </a:gridCol>
                <a:gridCol w="1898771">
                  <a:extLst>
                    <a:ext uri="{9D8B030D-6E8A-4147-A177-3AD203B41FA5}">
                      <a16:colId xmlns:a16="http://schemas.microsoft.com/office/drawing/2014/main" val="3291885607"/>
                    </a:ext>
                  </a:extLst>
                </a:gridCol>
              </a:tblGrid>
              <a:tr h="16858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4616234"/>
                  </a:ext>
                </a:extLst>
              </a:tr>
              <a:tr h="16858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11.04.2025 - 11.04.2025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190009"/>
                  </a:ext>
                </a:extLst>
              </a:tr>
              <a:tr h="16858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227075"/>
                  </a:ext>
                </a:extLst>
              </a:tr>
              <a:tr h="16858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128 506,90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975664"/>
                  </a:ext>
                </a:extLst>
              </a:tr>
              <a:tr h="310037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124 645,66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002214"/>
                  </a:ext>
                </a:extLst>
              </a:tr>
              <a:tr h="16858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3 861,24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829885"/>
                  </a:ext>
                </a:extLst>
              </a:tr>
              <a:tr h="16858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9931424"/>
                  </a:ext>
                </a:extLst>
              </a:tr>
              <a:tr h="16858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845689"/>
                  </a:ext>
                </a:extLst>
              </a:tr>
              <a:tr h="16858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872158"/>
                  </a:ext>
                </a:extLst>
              </a:tr>
              <a:tr h="16858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11.04.2025 - 11.04.2025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69804"/>
                  </a:ext>
                </a:extLst>
              </a:tr>
              <a:tr h="16858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912917"/>
                  </a:ext>
                </a:extLst>
              </a:tr>
              <a:tr h="16858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207402"/>
                  </a:ext>
                </a:extLst>
              </a:tr>
              <a:tr h="16858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070388"/>
                  </a:ext>
                </a:extLst>
              </a:tr>
              <a:tr h="16858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11.04.2025 - 11.04.2025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047545"/>
                  </a:ext>
                </a:extLst>
              </a:tr>
              <a:tr h="16858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560315"/>
                  </a:ext>
                </a:extLst>
              </a:tr>
              <a:tr h="16858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3 861,24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704406"/>
                  </a:ext>
                </a:extLst>
              </a:tr>
              <a:tr h="16858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3 861,24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476694"/>
                  </a:ext>
                </a:extLst>
              </a:tr>
              <a:tr h="16858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148529"/>
                  </a:ext>
                </a:extLst>
              </a:tr>
              <a:tr h="16858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11.04.2025 - 11.04.2025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4687677"/>
                  </a:ext>
                </a:extLst>
              </a:tr>
              <a:tr h="16858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062654"/>
                  </a:ext>
                </a:extLst>
              </a:tr>
              <a:tr h="16858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803299"/>
                  </a:ext>
                </a:extLst>
              </a:tr>
              <a:tr h="16858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75273"/>
                  </a:ext>
                </a:extLst>
              </a:tr>
              <a:tr h="16858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11.04.2025 - 11.04.2025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F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549927"/>
                  </a:ext>
                </a:extLst>
              </a:tr>
              <a:tr h="16858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660830"/>
                  </a:ext>
                </a:extLst>
              </a:tr>
              <a:tr h="16858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124 645,66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576486"/>
                  </a:ext>
                </a:extLst>
              </a:tr>
              <a:tr h="31104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124 645,66 лв.</a:t>
                      </a: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152" marR="25152" marT="12576" marB="125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915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389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183</Words>
  <Application>Microsoft Office PowerPoint</Application>
  <PresentationFormat>Widescreen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2025-04-14T05:57:09Z</dcterms:created>
  <dcterms:modified xsi:type="dcterms:W3CDTF">2025-04-14T06:02:15Z</dcterms:modified>
</cp:coreProperties>
</file>