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1898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19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2251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37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097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218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992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111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73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897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843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36B77-E823-4C67-BCB9-1ACEDBE0E88B}" type="datetimeFigureOut">
              <a:rPr lang="bg-BG" smtClean="0"/>
              <a:t>04.04.2025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A5B45-859B-456D-B721-30147C8B2B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257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3.04.2025&amp;date_to=03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175180"/>
              </p:ext>
            </p:extLst>
          </p:nvPr>
        </p:nvGraphicFramePr>
        <p:xfrm>
          <a:off x="972589" y="789698"/>
          <a:ext cx="9784079" cy="5345100"/>
        </p:xfrm>
        <a:graphic>
          <a:graphicData uri="http://schemas.openxmlformats.org/drawingml/2006/table">
            <a:tbl>
              <a:tblPr/>
              <a:tblGrid>
                <a:gridCol w="1956816">
                  <a:extLst>
                    <a:ext uri="{9D8B030D-6E8A-4147-A177-3AD203B41FA5}">
                      <a16:colId xmlns:a16="http://schemas.microsoft.com/office/drawing/2014/main" val="1169411727"/>
                    </a:ext>
                  </a:extLst>
                </a:gridCol>
                <a:gridCol w="2656748">
                  <a:extLst>
                    <a:ext uri="{9D8B030D-6E8A-4147-A177-3AD203B41FA5}">
                      <a16:colId xmlns:a16="http://schemas.microsoft.com/office/drawing/2014/main" val="1194429703"/>
                    </a:ext>
                  </a:extLst>
                </a:gridCol>
                <a:gridCol w="1256883">
                  <a:extLst>
                    <a:ext uri="{9D8B030D-6E8A-4147-A177-3AD203B41FA5}">
                      <a16:colId xmlns:a16="http://schemas.microsoft.com/office/drawing/2014/main" val="1333453849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3620599967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2495952728"/>
                    </a:ext>
                  </a:extLst>
                </a:gridCol>
              </a:tblGrid>
              <a:tr h="1964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158439"/>
                  </a:ext>
                </a:extLst>
              </a:tr>
              <a:tr h="283176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03.04.2025 - 03.04.2025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978996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216373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15 136,34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204142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8 136,34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589109"/>
                  </a:ext>
                </a:extLst>
              </a:tr>
              <a:tr h="283176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7 000,00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879993"/>
                  </a:ext>
                </a:extLst>
              </a:tr>
              <a:tr h="1964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514286"/>
                  </a:ext>
                </a:extLst>
              </a:tr>
              <a:tr h="1964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132765"/>
                  </a:ext>
                </a:extLst>
              </a:tr>
              <a:tr h="1964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996273"/>
                  </a:ext>
                </a:extLst>
              </a:tr>
              <a:tr h="283176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03.04.2025 - 03.04.2025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100939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357899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3346"/>
                  </a:ext>
                </a:extLst>
              </a:tr>
              <a:tr h="283176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( 0740000005 )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03.04.2025 - 03.04.2025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468076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741102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971824"/>
                  </a:ext>
                </a:extLst>
              </a:tr>
              <a:tr h="196461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873020"/>
                  </a:ext>
                </a:extLst>
              </a:tr>
              <a:tr h="196461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( 0740010003 )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03.04.2025 - 03.04.2025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73605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573501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874407"/>
                  </a:ext>
                </a:extLst>
              </a:tr>
              <a:tr h="196461">
                <a:tc gridSpan="5">
                  <a:txBody>
                    <a:bodyPr/>
                    <a:lstStyle/>
                    <a:p>
                      <a:pPr algn="ctr"/>
                      <a:endParaRPr lang="bg-BG" sz="10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913060"/>
                  </a:ext>
                </a:extLst>
              </a:tr>
              <a:tr h="196461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( 0740020001 )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03.04.2025 - 03.04.2025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083227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244340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15 136,34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674942"/>
                  </a:ext>
                </a:extLst>
              </a:tr>
              <a:tr h="196461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8 136,34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79460"/>
                  </a:ext>
                </a:extLst>
              </a:tr>
              <a:tr h="283176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7 000,00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15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020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Kostadinka Manova</dc:creator>
  <cp:lastModifiedBy>Kostadinka Manova</cp:lastModifiedBy>
  <cp:revision>2</cp:revision>
  <dcterms:created xsi:type="dcterms:W3CDTF">2025-04-04T08:58:21Z</dcterms:created>
  <dcterms:modified xsi:type="dcterms:W3CDTF">2025-04-04T09:00:11Z</dcterms:modified>
</cp:coreProperties>
</file>