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3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4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2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6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8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0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347E8-45B6-42C1-862F-5C199A67761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F7D3-40A8-4F35-9C20-BC3279F10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3.03.2025&amp;date_to=13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226182"/>
              </p:ext>
            </p:extLst>
          </p:nvPr>
        </p:nvGraphicFramePr>
        <p:xfrm>
          <a:off x="1375575" y="962094"/>
          <a:ext cx="9509760" cy="4396476"/>
        </p:xfrm>
        <a:graphic>
          <a:graphicData uri="http://schemas.openxmlformats.org/drawingml/2006/table">
            <a:tbl>
              <a:tblPr/>
              <a:tblGrid>
                <a:gridCol w="1901952">
                  <a:extLst>
                    <a:ext uri="{9D8B030D-6E8A-4147-A177-3AD203B41FA5}">
                      <a16:colId xmlns:a16="http://schemas.microsoft.com/office/drawing/2014/main" val="4043435247"/>
                    </a:ext>
                  </a:extLst>
                </a:gridCol>
                <a:gridCol w="3290250">
                  <a:extLst>
                    <a:ext uri="{9D8B030D-6E8A-4147-A177-3AD203B41FA5}">
                      <a16:colId xmlns:a16="http://schemas.microsoft.com/office/drawing/2014/main" val="1156842152"/>
                    </a:ext>
                  </a:extLst>
                </a:gridCol>
                <a:gridCol w="1423284">
                  <a:extLst>
                    <a:ext uri="{9D8B030D-6E8A-4147-A177-3AD203B41FA5}">
                      <a16:colId xmlns:a16="http://schemas.microsoft.com/office/drawing/2014/main" val="1591422879"/>
                    </a:ext>
                  </a:extLst>
                </a:gridCol>
                <a:gridCol w="992322">
                  <a:extLst>
                    <a:ext uri="{9D8B030D-6E8A-4147-A177-3AD203B41FA5}">
                      <a16:colId xmlns:a16="http://schemas.microsoft.com/office/drawing/2014/main" val="300514845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val="4272357152"/>
                    </a:ext>
                  </a:extLst>
                </a:gridCol>
              </a:tblGrid>
              <a:tr h="1643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514741"/>
                  </a:ext>
                </a:extLst>
              </a:tr>
              <a:tr h="25215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13.03.2025 - 13.03.2025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857968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763675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130 000,00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624008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130 000,00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393884"/>
                  </a:ext>
                </a:extLst>
              </a:tr>
              <a:tr h="16435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830369"/>
                  </a:ext>
                </a:extLst>
              </a:tr>
              <a:tr h="16435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925114"/>
                  </a:ext>
                </a:extLst>
              </a:tr>
              <a:tr h="1643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718025"/>
                  </a:ext>
                </a:extLst>
              </a:tr>
              <a:tr h="25215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13.03.2025 - 13.03.2025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187670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92571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285414"/>
                  </a:ext>
                </a:extLst>
              </a:tr>
              <a:tr h="16435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672764"/>
                  </a:ext>
                </a:extLst>
              </a:tr>
              <a:tr h="25215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13.03.2025 - 13.03.2025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600594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54015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980068"/>
                  </a:ext>
                </a:extLst>
              </a:tr>
              <a:tr h="16435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50570"/>
                  </a:ext>
                </a:extLst>
              </a:tr>
              <a:tr h="16435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13.03.2025 - 13.03.2025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57810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630115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568701"/>
                  </a:ext>
                </a:extLst>
              </a:tr>
              <a:tr h="16435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594513"/>
                  </a:ext>
                </a:extLst>
              </a:tr>
              <a:tr h="16435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13.03.2025 - 13.03.2025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527305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153589"/>
                  </a:ext>
                </a:extLst>
              </a:tr>
              <a:tr h="1643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130 000,00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484994"/>
                  </a:ext>
                </a:extLst>
              </a:tr>
              <a:tr h="25215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130 000,00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64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46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142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2025-03-14T07:28:58Z</dcterms:created>
  <dcterms:modified xsi:type="dcterms:W3CDTF">2025-03-14T07:33:50Z</dcterms:modified>
</cp:coreProperties>
</file>