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A8FCF-7C4D-441F-9297-FE3859AE1574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7A09F-4F15-4307-B058-F65E80829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461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A8FCF-7C4D-441F-9297-FE3859AE1574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7A09F-4F15-4307-B058-F65E80829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669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A8FCF-7C4D-441F-9297-FE3859AE1574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7A09F-4F15-4307-B058-F65E80829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594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A8FCF-7C4D-441F-9297-FE3859AE1574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7A09F-4F15-4307-B058-F65E80829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629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A8FCF-7C4D-441F-9297-FE3859AE1574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7A09F-4F15-4307-B058-F65E80829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073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A8FCF-7C4D-441F-9297-FE3859AE1574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7A09F-4F15-4307-B058-F65E80829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272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A8FCF-7C4D-441F-9297-FE3859AE1574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7A09F-4F15-4307-B058-F65E80829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636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A8FCF-7C4D-441F-9297-FE3859AE1574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7A09F-4F15-4307-B058-F65E80829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471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A8FCF-7C4D-441F-9297-FE3859AE1574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7A09F-4F15-4307-B058-F65E80829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687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A8FCF-7C4D-441F-9297-FE3859AE1574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7A09F-4F15-4307-B058-F65E80829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115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A8FCF-7C4D-441F-9297-FE3859AE1574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7A09F-4F15-4307-B058-F65E80829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9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9A8FCF-7C4D-441F-9297-FE3859AE1574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7A09F-4F15-4307-B058-F65E80829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037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10.03.2025&amp;date_to=10.03.2025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714563"/>
              </p:ext>
            </p:extLst>
          </p:nvPr>
        </p:nvGraphicFramePr>
        <p:xfrm>
          <a:off x="1335819" y="826950"/>
          <a:ext cx="9485905" cy="4945821"/>
        </p:xfrm>
        <a:graphic>
          <a:graphicData uri="http://schemas.openxmlformats.org/drawingml/2006/table">
            <a:tbl>
              <a:tblPr/>
              <a:tblGrid>
                <a:gridCol w="1897181">
                  <a:extLst>
                    <a:ext uri="{9D8B030D-6E8A-4147-A177-3AD203B41FA5}">
                      <a16:colId xmlns:a16="http://schemas.microsoft.com/office/drawing/2014/main" val="1181511398"/>
                    </a:ext>
                  </a:extLst>
                </a:gridCol>
                <a:gridCol w="1897181">
                  <a:extLst>
                    <a:ext uri="{9D8B030D-6E8A-4147-A177-3AD203B41FA5}">
                      <a16:colId xmlns:a16="http://schemas.microsoft.com/office/drawing/2014/main" val="922556822"/>
                    </a:ext>
                  </a:extLst>
                </a:gridCol>
                <a:gridCol w="1897181">
                  <a:extLst>
                    <a:ext uri="{9D8B030D-6E8A-4147-A177-3AD203B41FA5}">
                      <a16:colId xmlns:a16="http://schemas.microsoft.com/office/drawing/2014/main" val="1653824747"/>
                    </a:ext>
                  </a:extLst>
                </a:gridCol>
                <a:gridCol w="788770">
                  <a:extLst>
                    <a:ext uri="{9D8B030D-6E8A-4147-A177-3AD203B41FA5}">
                      <a16:colId xmlns:a16="http://schemas.microsoft.com/office/drawing/2014/main" val="1427337305"/>
                    </a:ext>
                  </a:extLst>
                </a:gridCol>
                <a:gridCol w="1108411">
                  <a:extLst>
                    <a:ext uri="{9D8B030D-6E8A-4147-A177-3AD203B41FA5}">
                      <a16:colId xmlns:a16="http://schemas.microsoft.com/office/drawing/2014/main" val="1868945927"/>
                    </a:ext>
                  </a:extLst>
                </a:gridCol>
                <a:gridCol w="1897181">
                  <a:extLst>
                    <a:ext uri="{9D8B030D-6E8A-4147-A177-3AD203B41FA5}">
                      <a16:colId xmlns:a16="http://schemas.microsoft.com/office/drawing/2014/main" val="3037427581"/>
                    </a:ext>
                  </a:extLst>
                </a:gridCol>
              </a:tblGrid>
              <a:tr h="117241">
                <a:tc gridSpan="6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4701295"/>
                  </a:ext>
                </a:extLst>
              </a:tr>
              <a:tr h="207055">
                <a:tc gridSpan="3">
                  <a:txBody>
                    <a:bodyPr/>
                    <a:lstStyle/>
                    <a:p>
                      <a:pPr algn="l"/>
                      <a:r>
                        <a:rPr lang="ru-RU" sz="900" u="none" strike="noStrike" dirty="0">
                          <a:solidFill>
                            <a:srgbClr val="8B008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bg-BG" sz="900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0F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10.03.2025 - 10.03.2025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0287048"/>
                  </a:ext>
                </a:extLst>
              </a:tr>
              <a:tr h="117241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8243019"/>
                  </a:ext>
                </a:extLst>
              </a:tr>
              <a:tr h="117241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34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65 716,42 лв.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4330158"/>
                  </a:ext>
                </a:extLst>
              </a:tr>
              <a:tr h="265797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47 205,00 лв.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9683595"/>
                  </a:ext>
                </a:extLst>
              </a:tr>
              <a:tr h="117241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28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14 089,72 лв.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4242910"/>
                  </a:ext>
                </a:extLst>
              </a:tr>
              <a:tr h="181488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4 421,70 лв.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5909734"/>
                  </a:ext>
                </a:extLst>
              </a:tr>
              <a:tr h="117241">
                <a:tc gridSpan="6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3625043"/>
                  </a:ext>
                </a:extLst>
              </a:tr>
              <a:tr h="117241">
                <a:tc gridSpan="6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8573683"/>
                  </a:ext>
                </a:extLst>
              </a:tr>
              <a:tr h="117241">
                <a:tc gridSpan="6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725698"/>
                  </a:ext>
                </a:extLst>
              </a:tr>
              <a:tr h="207055">
                <a:tc gridSpan="3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( 074******* )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bg-BG" sz="900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0F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10.03.2025 - 10.03.2025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8767415"/>
                  </a:ext>
                </a:extLst>
              </a:tr>
              <a:tr h="117241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bg-BG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9162429"/>
                  </a:ext>
                </a:extLst>
              </a:tr>
              <a:tr h="117241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7002241"/>
                  </a:ext>
                </a:extLst>
              </a:tr>
              <a:tr h="117241">
                <a:tc gridSpan="6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2995592"/>
                  </a:ext>
                </a:extLst>
              </a:tr>
              <a:tr h="207055">
                <a:tc gridSpan="3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bg-BG" sz="900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0F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10.03.2025 - 10.03.2025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5692921"/>
                  </a:ext>
                </a:extLst>
              </a:tr>
              <a:tr h="178958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bg-BG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061617"/>
                  </a:ext>
                </a:extLst>
              </a:tr>
              <a:tr h="117241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34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65 716,42 лв.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732075"/>
                  </a:ext>
                </a:extLst>
              </a:tr>
              <a:tr h="292795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xxxx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47 205,00 лв.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9197341"/>
                  </a:ext>
                </a:extLst>
              </a:tr>
              <a:tr h="117241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28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14 089,72 лв.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0136433"/>
                  </a:ext>
                </a:extLst>
              </a:tr>
              <a:tr h="144876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4 421,70 лв.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0997875"/>
                  </a:ext>
                </a:extLst>
              </a:tr>
              <a:tr h="117241">
                <a:tc gridSpan="6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5577303"/>
                  </a:ext>
                </a:extLst>
              </a:tr>
              <a:tr h="117241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10.03.2025 - 10.03.2025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0779505"/>
                  </a:ext>
                </a:extLst>
              </a:tr>
              <a:tr h="117241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0095757"/>
                  </a:ext>
                </a:extLst>
              </a:tr>
              <a:tr h="117241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163016"/>
                  </a:ext>
                </a:extLst>
              </a:tr>
              <a:tr h="117241">
                <a:tc gridSpan="6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3747194"/>
                  </a:ext>
                </a:extLst>
              </a:tr>
              <a:tr h="117241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10.03.2025 - 10.03.2025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8174803"/>
                  </a:ext>
                </a:extLst>
              </a:tr>
              <a:tr h="117241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4073551"/>
                  </a:ext>
                </a:extLst>
              </a:tr>
              <a:tr h="117241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5535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87799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203</Words>
  <Application>Microsoft Office PowerPoint</Application>
  <PresentationFormat>Widescreen</PresentationFormat>
  <Paragraphs>78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2</cp:revision>
  <dcterms:created xsi:type="dcterms:W3CDTF">2025-03-11T06:31:25Z</dcterms:created>
  <dcterms:modified xsi:type="dcterms:W3CDTF">2025-03-11T06:34:02Z</dcterms:modified>
</cp:coreProperties>
</file>