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3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1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6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5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86F8-1C7E-4E9F-9726-78ABD88F888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94C0-4895-47EE-9094-245A84A1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9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03.2025&amp;date_to=07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81877"/>
              </p:ext>
            </p:extLst>
          </p:nvPr>
        </p:nvGraphicFramePr>
        <p:xfrm>
          <a:off x="1447137" y="850780"/>
          <a:ext cx="9303025" cy="4656414"/>
        </p:xfrm>
        <a:graphic>
          <a:graphicData uri="http://schemas.openxmlformats.org/drawingml/2006/table">
            <a:tbl>
              <a:tblPr/>
              <a:tblGrid>
                <a:gridCol w="1860605">
                  <a:extLst>
                    <a:ext uri="{9D8B030D-6E8A-4147-A177-3AD203B41FA5}">
                      <a16:colId xmlns:a16="http://schemas.microsoft.com/office/drawing/2014/main" val="2055542241"/>
                    </a:ext>
                  </a:extLst>
                </a:gridCol>
                <a:gridCol w="3474721">
                  <a:extLst>
                    <a:ext uri="{9D8B030D-6E8A-4147-A177-3AD203B41FA5}">
                      <a16:colId xmlns:a16="http://schemas.microsoft.com/office/drawing/2014/main" val="1086575316"/>
                    </a:ext>
                  </a:extLst>
                </a:gridCol>
                <a:gridCol w="906448">
                  <a:extLst>
                    <a:ext uri="{9D8B030D-6E8A-4147-A177-3AD203B41FA5}">
                      <a16:colId xmlns:a16="http://schemas.microsoft.com/office/drawing/2014/main" val="2088209191"/>
                    </a:ext>
                  </a:extLst>
                </a:gridCol>
                <a:gridCol w="1200646">
                  <a:extLst>
                    <a:ext uri="{9D8B030D-6E8A-4147-A177-3AD203B41FA5}">
                      <a16:colId xmlns:a16="http://schemas.microsoft.com/office/drawing/2014/main" val="1345117226"/>
                    </a:ext>
                  </a:extLst>
                </a:gridCol>
                <a:gridCol w="1860605">
                  <a:extLst>
                    <a:ext uri="{9D8B030D-6E8A-4147-A177-3AD203B41FA5}">
                      <a16:colId xmlns:a16="http://schemas.microsoft.com/office/drawing/2014/main" val="3532129129"/>
                    </a:ext>
                  </a:extLst>
                </a:gridCol>
              </a:tblGrid>
              <a:tr h="1234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96625"/>
                  </a:ext>
                </a:extLst>
              </a:tr>
              <a:tr h="2163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07.03.2025 - 07.03.2025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0626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34402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5 342,16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1740"/>
                  </a:ext>
                </a:extLst>
              </a:tr>
              <a:tr h="2111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56157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3 987,06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14643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74488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140266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8395"/>
                  </a:ext>
                </a:extLst>
              </a:tr>
              <a:tr h="2163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07.03.2025 - 07.03.2025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26824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26976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72858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90608"/>
                  </a:ext>
                </a:extLst>
              </a:tr>
              <a:tr h="2163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07.03.2025 - 07.03.2025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444832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25093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34920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047248"/>
                  </a:ext>
                </a:extLst>
              </a:tr>
              <a:tr h="1234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07.03.2025 - 07.03.2025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58166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155511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07361"/>
                  </a:ext>
                </a:extLst>
              </a:tr>
              <a:tr h="1234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16736"/>
                  </a:ext>
                </a:extLst>
              </a:tr>
              <a:tr h="1234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07.03.2025 - 07.03.2025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951143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119099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5 342,16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49068"/>
                  </a:ext>
                </a:extLst>
              </a:tr>
              <a:tr h="238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44209"/>
                  </a:ext>
                </a:extLst>
              </a:tr>
              <a:tr h="1234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3 987,06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48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9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2025-03-10T07:00:39Z</dcterms:created>
  <dcterms:modified xsi:type="dcterms:W3CDTF">2025-03-10T07:03:28Z</dcterms:modified>
</cp:coreProperties>
</file>