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817D-FA28-4DF1-B285-C280716882EF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97E6-82BE-4C70-B322-BD8B4231E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45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817D-FA28-4DF1-B285-C280716882EF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97E6-82BE-4C70-B322-BD8B4231E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41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817D-FA28-4DF1-B285-C280716882EF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97E6-82BE-4C70-B322-BD8B4231E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1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817D-FA28-4DF1-B285-C280716882EF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97E6-82BE-4C70-B322-BD8B4231E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35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817D-FA28-4DF1-B285-C280716882EF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97E6-82BE-4C70-B322-BD8B4231E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382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817D-FA28-4DF1-B285-C280716882EF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97E6-82BE-4C70-B322-BD8B4231E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180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817D-FA28-4DF1-B285-C280716882EF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97E6-82BE-4C70-B322-BD8B4231E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631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817D-FA28-4DF1-B285-C280716882EF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97E6-82BE-4C70-B322-BD8B4231E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68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817D-FA28-4DF1-B285-C280716882EF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97E6-82BE-4C70-B322-BD8B4231E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70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817D-FA28-4DF1-B285-C280716882EF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97E6-82BE-4C70-B322-BD8B4231E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2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817D-FA28-4DF1-B285-C280716882EF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97E6-82BE-4C70-B322-BD8B4231E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18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8817D-FA28-4DF1-B285-C280716882EF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E97E6-82BE-4C70-B322-BD8B4231E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96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05.03.2025&amp;date_to=05.03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114724"/>
              </p:ext>
            </p:extLst>
          </p:nvPr>
        </p:nvGraphicFramePr>
        <p:xfrm>
          <a:off x="1439187" y="842845"/>
          <a:ext cx="9414344" cy="5048400"/>
        </p:xfrm>
        <a:graphic>
          <a:graphicData uri="http://schemas.openxmlformats.org/drawingml/2006/table">
            <a:tbl>
              <a:tblPr/>
              <a:tblGrid>
                <a:gridCol w="1882869">
                  <a:extLst>
                    <a:ext uri="{9D8B030D-6E8A-4147-A177-3AD203B41FA5}">
                      <a16:colId xmlns:a16="http://schemas.microsoft.com/office/drawing/2014/main" val="3870841329"/>
                    </a:ext>
                  </a:extLst>
                </a:gridCol>
                <a:gridCol w="3765738">
                  <a:extLst>
                    <a:ext uri="{9D8B030D-6E8A-4147-A177-3AD203B41FA5}">
                      <a16:colId xmlns:a16="http://schemas.microsoft.com/office/drawing/2014/main" val="2906054130"/>
                    </a:ext>
                  </a:extLst>
                </a:gridCol>
                <a:gridCol w="918434">
                  <a:extLst>
                    <a:ext uri="{9D8B030D-6E8A-4147-A177-3AD203B41FA5}">
                      <a16:colId xmlns:a16="http://schemas.microsoft.com/office/drawing/2014/main" val="3646688665"/>
                    </a:ext>
                  </a:extLst>
                </a:gridCol>
                <a:gridCol w="964434">
                  <a:extLst>
                    <a:ext uri="{9D8B030D-6E8A-4147-A177-3AD203B41FA5}">
                      <a16:colId xmlns:a16="http://schemas.microsoft.com/office/drawing/2014/main" val="2651778951"/>
                    </a:ext>
                  </a:extLst>
                </a:gridCol>
                <a:gridCol w="1882869">
                  <a:extLst>
                    <a:ext uri="{9D8B030D-6E8A-4147-A177-3AD203B41FA5}">
                      <a16:colId xmlns:a16="http://schemas.microsoft.com/office/drawing/2014/main" val="3910495374"/>
                    </a:ext>
                  </a:extLst>
                </a:gridCol>
              </a:tblGrid>
              <a:tr h="14462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73111"/>
                  </a:ext>
                </a:extLst>
              </a:tr>
              <a:tr h="14462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05.03.2025 - 05.03.2025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411422"/>
                  </a:ext>
                </a:extLst>
              </a:tr>
              <a:tr h="14462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222243"/>
                  </a:ext>
                </a:extLst>
              </a:tr>
              <a:tr h="14462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69 141,19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184097"/>
                  </a:ext>
                </a:extLst>
              </a:tr>
              <a:tr h="26926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30 510,00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188079"/>
                  </a:ext>
                </a:extLst>
              </a:tr>
              <a:tr h="14462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15 837,29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865409"/>
                  </a:ext>
                </a:extLst>
              </a:tr>
              <a:tr h="14462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22 793,90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644540"/>
                  </a:ext>
                </a:extLst>
              </a:tr>
              <a:tr h="144620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705366"/>
                  </a:ext>
                </a:extLst>
              </a:tr>
              <a:tr h="144620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656966"/>
                  </a:ext>
                </a:extLst>
              </a:tr>
              <a:tr h="14462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568535"/>
                  </a:ext>
                </a:extLst>
              </a:tr>
              <a:tr h="14462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05.03.2025 - 05.03.2025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551022"/>
                  </a:ext>
                </a:extLst>
              </a:tr>
              <a:tr h="14462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659487"/>
                  </a:ext>
                </a:extLst>
              </a:tr>
              <a:tr h="14462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840033"/>
                  </a:ext>
                </a:extLst>
              </a:tr>
              <a:tr h="144620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865251"/>
                  </a:ext>
                </a:extLst>
              </a:tr>
              <a:tr h="14462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05.03.2025 - 05.03.2025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150094"/>
                  </a:ext>
                </a:extLst>
              </a:tr>
              <a:tr h="14462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198598"/>
                  </a:ext>
                </a:extLst>
              </a:tr>
              <a:tr h="14462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51 694,46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522952"/>
                  </a:ext>
                </a:extLst>
              </a:tr>
              <a:tr h="26926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30 510,00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72762"/>
                  </a:ext>
                </a:extLst>
              </a:tr>
              <a:tr h="14462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669,10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087004"/>
                  </a:ext>
                </a:extLst>
              </a:tr>
              <a:tr h="14462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20 515,36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255789"/>
                  </a:ext>
                </a:extLst>
              </a:tr>
              <a:tr h="144620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400599"/>
                  </a:ext>
                </a:extLst>
              </a:tr>
              <a:tr h="144620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05.03.2025 - 05.03.2025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8472"/>
                  </a:ext>
                </a:extLst>
              </a:tr>
              <a:tr h="14462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909717"/>
                  </a:ext>
                </a:extLst>
              </a:tr>
              <a:tr h="14462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8933"/>
                  </a:ext>
                </a:extLst>
              </a:tr>
              <a:tr h="144620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339789"/>
                  </a:ext>
                </a:extLst>
              </a:tr>
              <a:tr h="144620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05.03.2025 - 05.03.2025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281467"/>
                  </a:ext>
                </a:extLst>
              </a:tr>
              <a:tr h="144620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724270"/>
                  </a:ext>
                </a:extLst>
              </a:tr>
              <a:tr h="14462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17 446,73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133223"/>
                  </a:ext>
                </a:extLst>
              </a:tr>
              <a:tr h="14462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15 168,19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468977"/>
                  </a:ext>
                </a:extLst>
              </a:tr>
              <a:tr h="14462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2 278,54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056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4490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232</Words>
  <Application>Microsoft Office PowerPoint</Application>
  <PresentationFormat>Widescreen</PresentationFormat>
  <Paragraphs>86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2025-03-06T06:37:00Z</dcterms:created>
  <dcterms:modified xsi:type="dcterms:W3CDTF">2025-03-06T06:40:24Z</dcterms:modified>
</cp:coreProperties>
</file>