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6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9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7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5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5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2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7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1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32412-B54E-4F03-90A9-AAB690EA718E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C431-A3B8-486A-859F-B28E17CA4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0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4.03.2025&amp;date_to=04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6890"/>
              </p:ext>
            </p:extLst>
          </p:nvPr>
        </p:nvGraphicFramePr>
        <p:xfrm>
          <a:off x="1415331" y="834890"/>
          <a:ext cx="9501810" cy="4477236"/>
        </p:xfrm>
        <a:graphic>
          <a:graphicData uri="http://schemas.openxmlformats.org/drawingml/2006/table">
            <a:tbl>
              <a:tblPr/>
              <a:tblGrid>
                <a:gridCol w="1900362">
                  <a:extLst>
                    <a:ext uri="{9D8B030D-6E8A-4147-A177-3AD203B41FA5}">
                      <a16:colId xmlns:a16="http://schemas.microsoft.com/office/drawing/2014/main" val="1968698804"/>
                    </a:ext>
                  </a:extLst>
                </a:gridCol>
                <a:gridCol w="3657601">
                  <a:extLst>
                    <a:ext uri="{9D8B030D-6E8A-4147-A177-3AD203B41FA5}">
                      <a16:colId xmlns:a16="http://schemas.microsoft.com/office/drawing/2014/main" val="3164630490"/>
                    </a:ext>
                  </a:extLst>
                </a:gridCol>
                <a:gridCol w="978010">
                  <a:extLst>
                    <a:ext uri="{9D8B030D-6E8A-4147-A177-3AD203B41FA5}">
                      <a16:colId xmlns:a16="http://schemas.microsoft.com/office/drawing/2014/main" val="638504086"/>
                    </a:ext>
                  </a:extLst>
                </a:gridCol>
                <a:gridCol w="1065475">
                  <a:extLst>
                    <a:ext uri="{9D8B030D-6E8A-4147-A177-3AD203B41FA5}">
                      <a16:colId xmlns:a16="http://schemas.microsoft.com/office/drawing/2014/main" val="2936113678"/>
                    </a:ext>
                  </a:extLst>
                </a:gridCol>
                <a:gridCol w="1900362">
                  <a:extLst>
                    <a:ext uri="{9D8B030D-6E8A-4147-A177-3AD203B41FA5}">
                      <a16:colId xmlns:a16="http://schemas.microsoft.com/office/drawing/2014/main" val="3836592702"/>
                    </a:ext>
                  </a:extLst>
                </a:gridCol>
              </a:tblGrid>
              <a:tr h="16830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324519"/>
                  </a:ext>
                </a:extLst>
              </a:tr>
              <a:tr h="2961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04.03.2025 - 04.03.2025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109884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573239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17 861,81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657431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17 861,81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226818"/>
                  </a:ext>
                </a:extLst>
              </a:tr>
              <a:tr h="16830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28442"/>
                  </a:ext>
                </a:extLst>
              </a:tr>
              <a:tr h="16830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834215"/>
                  </a:ext>
                </a:extLst>
              </a:tr>
              <a:tr h="16830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484855"/>
                  </a:ext>
                </a:extLst>
              </a:tr>
              <a:tr h="2961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04.03.2025 - 04.03.2025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235615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874683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527050"/>
                  </a:ext>
                </a:extLst>
              </a:tr>
              <a:tr h="16830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802926"/>
                  </a:ext>
                </a:extLst>
              </a:tr>
              <a:tr h="2961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04.03.2025 - 04.03.2025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5913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40823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824869"/>
                  </a:ext>
                </a:extLst>
              </a:tr>
              <a:tr h="16830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310935"/>
                  </a:ext>
                </a:extLst>
              </a:tr>
              <a:tr h="16830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04.03.2025 - 04.03.2025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108518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446253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258731"/>
                  </a:ext>
                </a:extLst>
              </a:tr>
              <a:tr h="16830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325227"/>
                  </a:ext>
                </a:extLst>
              </a:tr>
              <a:tr h="16830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04.03.2025 - 04.03.2025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024326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022790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17 861,81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312550"/>
                  </a:ext>
                </a:extLst>
              </a:tr>
              <a:tr h="168300">
                <a:tc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17 861,81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394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537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137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2025-03-06T06:41:20Z</dcterms:created>
  <dcterms:modified xsi:type="dcterms:W3CDTF">2025-03-06T06:43:42Z</dcterms:modified>
</cp:coreProperties>
</file>