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3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9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2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7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00A0-5B5C-4A74-B6F3-2D514C103AA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6A21-B292-4E86-88DC-BF6E7499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4.02.2025&amp;date_to=24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3687"/>
              </p:ext>
            </p:extLst>
          </p:nvPr>
        </p:nvGraphicFramePr>
        <p:xfrm>
          <a:off x="1455090" y="898509"/>
          <a:ext cx="9318928" cy="4807116"/>
        </p:xfrm>
        <a:graphic>
          <a:graphicData uri="http://schemas.openxmlformats.org/drawingml/2006/table">
            <a:tbl>
              <a:tblPr/>
              <a:tblGrid>
                <a:gridCol w="1863785">
                  <a:extLst>
                    <a:ext uri="{9D8B030D-6E8A-4147-A177-3AD203B41FA5}">
                      <a16:colId xmlns:a16="http://schemas.microsoft.com/office/drawing/2014/main" val="760198149"/>
                    </a:ext>
                  </a:extLst>
                </a:gridCol>
                <a:gridCol w="3446015">
                  <a:extLst>
                    <a:ext uri="{9D8B030D-6E8A-4147-A177-3AD203B41FA5}">
                      <a16:colId xmlns:a16="http://schemas.microsoft.com/office/drawing/2014/main" val="376554599"/>
                    </a:ext>
                  </a:extLst>
                </a:gridCol>
                <a:gridCol w="1109397">
                  <a:extLst>
                    <a:ext uri="{9D8B030D-6E8A-4147-A177-3AD203B41FA5}">
                      <a16:colId xmlns:a16="http://schemas.microsoft.com/office/drawing/2014/main" val="3644624302"/>
                    </a:ext>
                  </a:extLst>
                </a:gridCol>
                <a:gridCol w="1035946">
                  <a:extLst>
                    <a:ext uri="{9D8B030D-6E8A-4147-A177-3AD203B41FA5}">
                      <a16:colId xmlns:a16="http://schemas.microsoft.com/office/drawing/2014/main" val="491643087"/>
                    </a:ext>
                  </a:extLst>
                </a:gridCol>
                <a:gridCol w="1863785">
                  <a:extLst>
                    <a:ext uri="{9D8B030D-6E8A-4147-A177-3AD203B41FA5}">
                      <a16:colId xmlns:a16="http://schemas.microsoft.com/office/drawing/2014/main" val="2802245544"/>
                    </a:ext>
                  </a:extLst>
                </a:gridCol>
              </a:tblGrid>
              <a:tr h="1473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08335"/>
                  </a:ext>
                </a:extLst>
              </a:tr>
              <a:tr h="2059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24.02.2025 - 24.02.2025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83012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38895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129 086,50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06827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1 223,00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51942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986,69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59312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126 876,81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99701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221709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472739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78235"/>
                  </a:ext>
                </a:extLst>
              </a:tr>
              <a:tr h="2059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24.02.2025 - 24.02.2025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471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588422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537663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426990"/>
                  </a:ext>
                </a:extLst>
              </a:tr>
              <a:tr h="2059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24.02.2025 - 24.02.2025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87714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918245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129 086,50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759331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1 223,00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43885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986,69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911"/>
                  </a:ext>
                </a:extLst>
              </a:tr>
              <a:tr h="2059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126 876,81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72003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675194"/>
                  </a:ext>
                </a:extLst>
              </a:tr>
              <a:tr h="14731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24.02.2025 - 24.02.2025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77601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68291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822792"/>
                  </a:ext>
                </a:extLst>
              </a:tr>
              <a:tr h="14731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04323"/>
                  </a:ext>
                </a:extLst>
              </a:tr>
              <a:tr h="14731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24.02.2025 - 24.02.2025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98977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685449"/>
                  </a:ext>
                </a:extLst>
              </a:tr>
              <a:tr h="1473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84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7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2025-02-25T06:48:09Z</dcterms:created>
  <dcterms:modified xsi:type="dcterms:W3CDTF">2025-02-25T06:55:34Z</dcterms:modified>
</cp:coreProperties>
</file>