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8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9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3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7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0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6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7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6AAB0-BD33-4492-A412-5D054E18DE5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3B10-986F-48E4-A7AA-5CA37301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02.2025&amp;date_to=13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92139"/>
              </p:ext>
            </p:extLst>
          </p:nvPr>
        </p:nvGraphicFramePr>
        <p:xfrm>
          <a:off x="1168839" y="858737"/>
          <a:ext cx="9796009" cy="5120632"/>
        </p:xfrm>
        <a:graphic>
          <a:graphicData uri="http://schemas.openxmlformats.org/drawingml/2006/table">
            <a:tbl>
              <a:tblPr/>
              <a:tblGrid>
                <a:gridCol w="1959202">
                  <a:extLst>
                    <a:ext uri="{9D8B030D-6E8A-4147-A177-3AD203B41FA5}">
                      <a16:colId xmlns:a16="http://schemas.microsoft.com/office/drawing/2014/main" val="3847503798"/>
                    </a:ext>
                  </a:extLst>
                </a:gridCol>
                <a:gridCol w="3416952">
                  <a:extLst>
                    <a:ext uri="{9D8B030D-6E8A-4147-A177-3AD203B41FA5}">
                      <a16:colId xmlns:a16="http://schemas.microsoft.com/office/drawing/2014/main" val="278343869"/>
                    </a:ext>
                  </a:extLst>
                </a:gridCol>
                <a:gridCol w="924152">
                  <a:extLst>
                    <a:ext uri="{9D8B030D-6E8A-4147-A177-3AD203B41FA5}">
                      <a16:colId xmlns:a16="http://schemas.microsoft.com/office/drawing/2014/main" val="1924726221"/>
                    </a:ext>
                  </a:extLst>
                </a:gridCol>
                <a:gridCol w="1536501">
                  <a:extLst>
                    <a:ext uri="{9D8B030D-6E8A-4147-A177-3AD203B41FA5}">
                      <a16:colId xmlns:a16="http://schemas.microsoft.com/office/drawing/2014/main" val="887797726"/>
                    </a:ext>
                  </a:extLst>
                </a:gridCol>
                <a:gridCol w="1959202">
                  <a:extLst>
                    <a:ext uri="{9D8B030D-6E8A-4147-A177-3AD203B41FA5}">
                      <a16:colId xmlns:a16="http://schemas.microsoft.com/office/drawing/2014/main" val="3990984042"/>
                    </a:ext>
                  </a:extLst>
                </a:gridCol>
              </a:tblGrid>
              <a:tr h="1609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486150"/>
                  </a:ext>
                </a:extLst>
              </a:tr>
              <a:tr h="1934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13.02.2025 - 13.02.2025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735846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117939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45 024,56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283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4 563,11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82891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766008"/>
                  </a:ext>
                </a:extLst>
              </a:tr>
              <a:tr h="1934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40 391,45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987058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19234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82704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67314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220560"/>
                  </a:ext>
                </a:extLst>
              </a:tr>
              <a:tr h="1934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13.02.2025 - 13.02.2025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242076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606654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-1 290 166,04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339276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-1 290 166,04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37152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868600"/>
                  </a:ext>
                </a:extLst>
              </a:tr>
              <a:tr h="1934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13.02.2025 - 13.02.2025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26594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94429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1 335 190,60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45798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4 563,11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6964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327457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40 391,45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54368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1 290 166,04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82774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837854"/>
                  </a:ext>
                </a:extLst>
              </a:tr>
              <a:tr h="16099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13.02.2025 - 13.02.2025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494470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93518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008050"/>
                  </a:ext>
                </a:extLst>
              </a:tr>
              <a:tr h="16099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479841"/>
                  </a:ext>
                </a:extLst>
              </a:tr>
              <a:tr h="16099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13.02.2025 - 13.02.2025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538717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43244"/>
                  </a:ext>
                </a:extLst>
              </a:tr>
              <a:tr h="16099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32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76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254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2025-02-14T07:16:38Z</dcterms:created>
  <dcterms:modified xsi:type="dcterms:W3CDTF">2025-02-14T07:22:50Z</dcterms:modified>
</cp:coreProperties>
</file>