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6AAB0-BD33-4492-A412-5D054E18DE50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13B10-986F-48E4-A7AA-5CA373011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16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6AAB0-BD33-4492-A412-5D054E18DE50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13B10-986F-48E4-A7AA-5CA373011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682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6AAB0-BD33-4492-A412-5D054E18DE50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13B10-986F-48E4-A7AA-5CA373011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597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6AAB0-BD33-4492-A412-5D054E18DE50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13B10-986F-48E4-A7AA-5CA373011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230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6AAB0-BD33-4492-A412-5D054E18DE50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13B10-986F-48E4-A7AA-5CA373011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928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6AAB0-BD33-4492-A412-5D054E18DE50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13B10-986F-48E4-A7AA-5CA373011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354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6AAB0-BD33-4492-A412-5D054E18DE50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13B10-986F-48E4-A7AA-5CA373011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776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6AAB0-BD33-4492-A412-5D054E18DE50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13B10-986F-48E4-A7AA-5CA373011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205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6AAB0-BD33-4492-A412-5D054E18DE50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13B10-986F-48E4-A7AA-5CA373011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160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6AAB0-BD33-4492-A412-5D054E18DE50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13B10-986F-48E4-A7AA-5CA373011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478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6AAB0-BD33-4492-A412-5D054E18DE50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13B10-986F-48E4-A7AA-5CA373011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48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6AAB0-BD33-4492-A412-5D054E18DE50}" type="datetimeFigureOut">
              <a:rPr lang="en-US" smtClean="0"/>
              <a:t>2/14/2025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13B10-986F-48E4-A7AA-5CA373011C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271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13.02.2025&amp;date_to=13.02.2025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1692139"/>
              </p:ext>
            </p:extLst>
          </p:nvPr>
        </p:nvGraphicFramePr>
        <p:xfrm>
          <a:off x="1168839" y="858737"/>
          <a:ext cx="9796009" cy="5120632"/>
        </p:xfrm>
        <a:graphic>
          <a:graphicData uri="http://schemas.openxmlformats.org/drawingml/2006/table">
            <a:tbl>
              <a:tblPr/>
              <a:tblGrid>
                <a:gridCol w="1959202">
                  <a:extLst>
                    <a:ext uri="{9D8B030D-6E8A-4147-A177-3AD203B41FA5}">
                      <a16:colId xmlns:a16="http://schemas.microsoft.com/office/drawing/2014/main" val="3847503798"/>
                    </a:ext>
                  </a:extLst>
                </a:gridCol>
                <a:gridCol w="3416952">
                  <a:extLst>
                    <a:ext uri="{9D8B030D-6E8A-4147-A177-3AD203B41FA5}">
                      <a16:colId xmlns:a16="http://schemas.microsoft.com/office/drawing/2014/main" val="278343869"/>
                    </a:ext>
                  </a:extLst>
                </a:gridCol>
                <a:gridCol w="924152">
                  <a:extLst>
                    <a:ext uri="{9D8B030D-6E8A-4147-A177-3AD203B41FA5}">
                      <a16:colId xmlns:a16="http://schemas.microsoft.com/office/drawing/2014/main" val="1924726221"/>
                    </a:ext>
                  </a:extLst>
                </a:gridCol>
                <a:gridCol w="1536501">
                  <a:extLst>
                    <a:ext uri="{9D8B030D-6E8A-4147-A177-3AD203B41FA5}">
                      <a16:colId xmlns:a16="http://schemas.microsoft.com/office/drawing/2014/main" val="887797726"/>
                    </a:ext>
                  </a:extLst>
                </a:gridCol>
                <a:gridCol w="1959202">
                  <a:extLst>
                    <a:ext uri="{9D8B030D-6E8A-4147-A177-3AD203B41FA5}">
                      <a16:colId xmlns:a16="http://schemas.microsoft.com/office/drawing/2014/main" val="3990984042"/>
                    </a:ext>
                  </a:extLst>
                </a:gridCol>
              </a:tblGrid>
              <a:tr h="160992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E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3486150"/>
                  </a:ext>
                </a:extLst>
              </a:tr>
              <a:tr h="193462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u="none" strike="noStrike" dirty="0">
                          <a:solidFill>
                            <a:srgbClr val="8B008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E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13.02.2025 - 13.02.2025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E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82735846"/>
                  </a:ext>
                </a:extLst>
              </a:tr>
              <a:tr h="160992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1117939"/>
                  </a:ext>
                </a:extLst>
              </a:tr>
              <a:tr h="160992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15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45 024,56 лв.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06283"/>
                  </a:ext>
                </a:extLst>
              </a:tr>
              <a:tr h="160992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4 563,11 лв.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5182891"/>
                  </a:ext>
                </a:extLst>
              </a:tr>
              <a:tr h="160992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 разходи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70,00 лв.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9766008"/>
                  </a:ext>
                </a:extLst>
              </a:tr>
              <a:tr h="193462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40 391,45 лв.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8987058"/>
                  </a:ext>
                </a:extLst>
              </a:tr>
              <a:tr h="160992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Закупуване на валута в брой, по сметка и за директен превод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0,00 лв.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9219234"/>
                  </a:ext>
                </a:extLst>
              </a:tr>
              <a:tr h="160992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E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682704"/>
                  </a:ext>
                </a:extLst>
              </a:tr>
              <a:tr h="160992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E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3967314"/>
                  </a:ext>
                </a:extLst>
              </a:tr>
              <a:tr h="160992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E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7220560"/>
                  </a:ext>
                </a:extLst>
              </a:tr>
              <a:tr h="193462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( 074******* )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E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13.02.2025 - 13.02.2025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E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7242076"/>
                  </a:ext>
                </a:extLst>
              </a:tr>
              <a:tr h="160992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0606654"/>
                  </a:ext>
                </a:extLst>
              </a:tr>
              <a:tr h="160992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-1 290 166,04 лв.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8339276"/>
                  </a:ext>
                </a:extLst>
              </a:tr>
              <a:tr h="160992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 xxxx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Закупуване на валута в брой, по сметка и за директен превод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-1 290 166,04 лв.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137152"/>
                  </a:ext>
                </a:extLst>
              </a:tr>
              <a:tr h="160992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E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3868600"/>
                  </a:ext>
                </a:extLst>
              </a:tr>
              <a:tr h="193462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 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E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13.02.2025 - 13.02.2025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E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1326594"/>
                  </a:ext>
                </a:extLst>
              </a:tr>
              <a:tr h="160992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194429"/>
                  </a:ext>
                </a:extLst>
              </a:tr>
              <a:tr h="160992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14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1 335 190,60 лв.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0745798"/>
                  </a:ext>
                </a:extLst>
              </a:tr>
              <a:tr h="160992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4 563,11 лв.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706964"/>
                  </a:ext>
                </a:extLst>
              </a:tr>
              <a:tr h="160992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xxxx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 разходи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70,00 лв.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4327457"/>
                  </a:ext>
                </a:extLst>
              </a:tr>
              <a:tr h="160992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40 391,45 лв.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4254368"/>
                  </a:ext>
                </a:extLst>
              </a:tr>
              <a:tr h="160992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 xxxx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Закупуване на валута в брой, по сметка и за директен превод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1 290 166,04 лв.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8882774"/>
                  </a:ext>
                </a:extLst>
              </a:tr>
              <a:tr h="160992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E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2837854"/>
                  </a:ext>
                </a:extLst>
              </a:tr>
              <a:tr h="160992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E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13.02.2025 - 13.02.2025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E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8494470"/>
                  </a:ext>
                </a:extLst>
              </a:tr>
              <a:tr h="160992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8593518"/>
                  </a:ext>
                </a:extLst>
              </a:tr>
              <a:tr h="160992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1008050"/>
                  </a:ext>
                </a:extLst>
              </a:tr>
              <a:tr h="160992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E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0479841"/>
                  </a:ext>
                </a:extLst>
              </a:tr>
              <a:tr h="160992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 </a:t>
                      </a: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E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13.02.2025 - 13.02.2025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E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9538717"/>
                  </a:ext>
                </a:extLst>
              </a:tr>
              <a:tr h="160992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543244"/>
                  </a:ext>
                </a:extLst>
              </a:tr>
              <a:tr h="160992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1866" marR="21866" marT="10933" marB="1093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62324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67626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254</Words>
  <Application>Microsoft Office PowerPoint</Application>
  <PresentationFormat>Widescreen</PresentationFormat>
  <Paragraphs>90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1</cp:revision>
  <dcterms:created xsi:type="dcterms:W3CDTF">2025-02-14T07:16:38Z</dcterms:created>
  <dcterms:modified xsi:type="dcterms:W3CDTF">2025-02-14T07:22:50Z</dcterms:modified>
</cp:coreProperties>
</file>