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4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7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2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0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4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D5C2-585D-404B-95BC-3EB73F8D88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92D3-0F38-4875-9D1B-5CE872E7B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1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6.02.2025&amp;date_to=06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06920"/>
              </p:ext>
            </p:extLst>
          </p:nvPr>
        </p:nvGraphicFramePr>
        <p:xfrm>
          <a:off x="1399430" y="930301"/>
          <a:ext cx="9660835" cy="4715124"/>
        </p:xfrm>
        <a:graphic>
          <a:graphicData uri="http://schemas.openxmlformats.org/drawingml/2006/table">
            <a:tbl>
              <a:tblPr/>
              <a:tblGrid>
                <a:gridCol w="1932167">
                  <a:extLst>
                    <a:ext uri="{9D8B030D-6E8A-4147-A177-3AD203B41FA5}">
                      <a16:colId xmlns:a16="http://schemas.microsoft.com/office/drawing/2014/main" val="3638891999"/>
                    </a:ext>
                  </a:extLst>
                </a:gridCol>
                <a:gridCol w="2967197">
                  <a:extLst>
                    <a:ext uri="{9D8B030D-6E8A-4147-A177-3AD203B41FA5}">
                      <a16:colId xmlns:a16="http://schemas.microsoft.com/office/drawing/2014/main" val="2561825075"/>
                    </a:ext>
                  </a:extLst>
                </a:gridCol>
                <a:gridCol w="1654752">
                  <a:extLst>
                    <a:ext uri="{9D8B030D-6E8A-4147-A177-3AD203B41FA5}">
                      <a16:colId xmlns:a16="http://schemas.microsoft.com/office/drawing/2014/main" val="3405011032"/>
                    </a:ext>
                  </a:extLst>
                </a:gridCol>
                <a:gridCol w="1174552">
                  <a:extLst>
                    <a:ext uri="{9D8B030D-6E8A-4147-A177-3AD203B41FA5}">
                      <a16:colId xmlns:a16="http://schemas.microsoft.com/office/drawing/2014/main" val="2199557960"/>
                    </a:ext>
                  </a:extLst>
                </a:gridCol>
                <a:gridCol w="1932167">
                  <a:extLst>
                    <a:ext uri="{9D8B030D-6E8A-4147-A177-3AD203B41FA5}">
                      <a16:colId xmlns:a16="http://schemas.microsoft.com/office/drawing/2014/main" val="71843703"/>
                    </a:ext>
                  </a:extLst>
                </a:gridCol>
              </a:tblGrid>
              <a:tr h="1704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621899"/>
                  </a:ext>
                </a:extLst>
              </a:tr>
              <a:tr h="2415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06.02.2025 - 06.02.2025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302754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00529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366 642,72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26950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365 969,92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61806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672,80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490116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84572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296791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831745"/>
                  </a:ext>
                </a:extLst>
              </a:tr>
              <a:tr h="2415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06.02.2025 - 06.02.2025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111056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95498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7737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709678"/>
                  </a:ext>
                </a:extLst>
              </a:tr>
              <a:tr h="2415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06.02.2025 - 06.02.2025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835986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97076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90667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37735"/>
                  </a:ext>
                </a:extLst>
              </a:tr>
              <a:tr h="1704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06.02.2025 - 06.02.2025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840870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28610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654179"/>
                  </a:ext>
                </a:extLst>
              </a:tr>
              <a:tr h="17040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06051"/>
                  </a:ext>
                </a:extLst>
              </a:tr>
              <a:tr h="1704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06.02.2025 - 06.02.2025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50915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84033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366 642,72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47195"/>
                  </a:ext>
                </a:extLst>
              </a:tr>
              <a:tr h="1704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365 969,92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22149"/>
                  </a:ext>
                </a:extLst>
              </a:tr>
              <a:tr h="2415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672,80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74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18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2025-02-07T06:47:27Z</dcterms:created>
  <dcterms:modified xsi:type="dcterms:W3CDTF">2025-02-07T06:50:19Z</dcterms:modified>
</cp:coreProperties>
</file>