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5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2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0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4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5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9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BD5E-467D-49FC-9EBC-5409B5B0756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BADB-7762-4148-8183-69779FC8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3.02.2025&amp;date_to=03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30659"/>
              </p:ext>
            </p:extLst>
          </p:nvPr>
        </p:nvGraphicFramePr>
        <p:xfrm>
          <a:off x="1399430" y="779234"/>
          <a:ext cx="9462053" cy="5320272"/>
        </p:xfrm>
        <a:graphic>
          <a:graphicData uri="http://schemas.openxmlformats.org/drawingml/2006/table">
            <a:tbl>
              <a:tblPr/>
              <a:tblGrid>
                <a:gridCol w="1892410">
                  <a:extLst>
                    <a:ext uri="{9D8B030D-6E8A-4147-A177-3AD203B41FA5}">
                      <a16:colId xmlns:a16="http://schemas.microsoft.com/office/drawing/2014/main" val="4123165205"/>
                    </a:ext>
                  </a:extLst>
                </a:gridCol>
                <a:gridCol w="3506573">
                  <a:extLst>
                    <a:ext uri="{9D8B030D-6E8A-4147-A177-3AD203B41FA5}">
                      <a16:colId xmlns:a16="http://schemas.microsoft.com/office/drawing/2014/main" val="3779055441"/>
                    </a:ext>
                  </a:extLst>
                </a:gridCol>
                <a:gridCol w="1185720">
                  <a:extLst>
                    <a:ext uri="{9D8B030D-6E8A-4147-A177-3AD203B41FA5}">
                      <a16:colId xmlns:a16="http://schemas.microsoft.com/office/drawing/2014/main" val="596026974"/>
                    </a:ext>
                  </a:extLst>
                </a:gridCol>
                <a:gridCol w="984940">
                  <a:extLst>
                    <a:ext uri="{9D8B030D-6E8A-4147-A177-3AD203B41FA5}">
                      <a16:colId xmlns:a16="http://schemas.microsoft.com/office/drawing/2014/main" val="1076228317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818842184"/>
                    </a:ext>
                  </a:extLst>
                </a:gridCol>
              </a:tblGrid>
              <a:tr h="1279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17679"/>
                  </a:ext>
                </a:extLst>
              </a:tr>
              <a:tr h="12796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03.02.2025 - 03.02.2025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20773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2137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1 346 858,93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075188"/>
                  </a:ext>
                </a:extLst>
              </a:tr>
              <a:tr h="23927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6 071,22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8403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13 810,41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822155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36 811,26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152923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1 290 166,04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6961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570443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037534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522400"/>
                  </a:ext>
                </a:extLst>
              </a:tr>
              <a:tr h="12796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03.02.2025 - 03.02.2025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85263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28060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1 290 166,04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67230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1 290 166,04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69614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341398"/>
                  </a:ext>
                </a:extLst>
              </a:tr>
              <a:tr h="12796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03.02.2025 - 03.02.2025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88450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456308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34 873,87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789627"/>
                  </a:ext>
                </a:extLst>
              </a:tr>
              <a:tr h="23927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6 071,22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646851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1 145,33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24257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27 657,32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47403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35228"/>
                  </a:ext>
                </a:extLst>
              </a:tr>
              <a:tr h="12796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03.02.2025 - 03.02.2025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78168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243092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19675"/>
                  </a:ext>
                </a:extLst>
              </a:tr>
              <a:tr h="12796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594243"/>
                  </a:ext>
                </a:extLst>
              </a:tr>
              <a:tr h="12796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03.02.2025 - 03.02.2025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81021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054275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21 819,02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17947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12 665,08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84892"/>
                  </a:ext>
                </a:extLst>
              </a:tr>
              <a:tr h="127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9 153,94 лв.</a:t>
                      </a: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525" marR="20525" marT="10263" marB="102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7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14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282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2025-02-04T07:24:53Z</dcterms:created>
  <dcterms:modified xsi:type="dcterms:W3CDTF">2025-02-04T07:28:17Z</dcterms:modified>
</cp:coreProperties>
</file>