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8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72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8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8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2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8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1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0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5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7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5B1A8-1829-4DF4-9838-F8C396486D22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DA7CB-93F6-471D-B3AE-4D6AFE08E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7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7.01.2025&amp;date_to=27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2710"/>
              </p:ext>
            </p:extLst>
          </p:nvPr>
        </p:nvGraphicFramePr>
        <p:xfrm>
          <a:off x="1359675" y="1001869"/>
          <a:ext cx="9470000" cy="5078558"/>
        </p:xfrm>
        <a:graphic>
          <a:graphicData uri="http://schemas.openxmlformats.org/drawingml/2006/table">
            <a:tbl>
              <a:tblPr/>
              <a:tblGrid>
                <a:gridCol w="1894000">
                  <a:extLst>
                    <a:ext uri="{9D8B030D-6E8A-4147-A177-3AD203B41FA5}">
                      <a16:colId xmlns:a16="http://schemas.microsoft.com/office/drawing/2014/main" val="129238731"/>
                    </a:ext>
                  </a:extLst>
                </a:gridCol>
                <a:gridCol w="3788000">
                  <a:extLst>
                    <a:ext uri="{9D8B030D-6E8A-4147-A177-3AD203B41FA5}">
                      <a16:colId xmlns:a16="http://schemas.microsoft.com/office/drawing/2014/main" val="4042764906"/>
                    </a:ext>
                  </a:extLst>
                </a:gridCol>
                <a:gridCol w="981191">
                  <a:extLst>
                    <a:ext uri="{9D8B030D-6E8A-4147-A177-3AD203B41FA5}">
                      <a16:colId xmlns:a16="http://schemas.microsoft.com/office/drawing/2014/main" val="3338734114"/>
                    </a:ext>
                  </a:extLst>
                </a:gridCol>
                <a:gridCol w="912809">
                  <a:extLst>
                    <a:ext uri="{9D8B030D-6E8A-4147-A177-3AD203B41FA5}">
                      <a16:colId xmlns:a16="http://schemas.microsoft.com/office/drawing/2014/main" val="962584415"/>
                    </a:ext>
                  </a:extLst>
                </a:gridCol>
                <a:gridCol w="1894000">
                  <a:extLst>
                    <a:ext uri="{9D8B030D-6E8A-4147-A177-3AD203B41FA5}">
                      <a16:colId xmlns:a16="http://schemas.microsoft.com/office/drawing/2014/main" val="2803928840"/>
                    </a:ext>
                  </a:extLst>
                </a:gridCol>
              </a:tblGrid>
              <a:tr h="1370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904804"/>
                  </a:ext>
                </a:extLst>
              </a:tr>
              <a:tr h="24183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27.01.2025 - 27.01.2025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257927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617614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2 869,23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339394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1 879,23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807614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780,00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098987"/>
                  </a:ext>
                </a:extLst>
              </a:tr>
              <a:tr h="61073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352951"/>
                  </a:ext>
                </a:extLst>
              </a:tr>
              <a:tr h="137011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081421"/>
                  </a:ext>
                </a:extLst>
              </a:tr>
              <a:tr h="137011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56887"/>
                  </a:ext>
                </a:extLst>
              </a:tr>
              <a:tr h="13701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095162"/>
                  </a:ext>
                </a:extLst>
              </a:tr>
              <a:tr h="24183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27.01.2025 - 27.01.2025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752161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041296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63526"/>
                  </a:ext>
                </a:extLst>
              </a:tr>
              <a:tr h="13701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461109"/>
                  </a:ext>
                </a:extLst>
              </a:tr>
              <a:tr h="24183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27.01.2025 - 27.01.2025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970141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877388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1 926,08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673686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936,08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41592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780,00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556367"/>
                  </a:ext>
                </a:extLst>
              </a:tr>
              <a:tr h="16460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908848"/>
                  </a:ext>
                </a:extLst>
              </a:tr>
              <a:tr h="13701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205471"/>
                  </a:ext>
                </a:extLst>
              </a:tr>
              <a:tr h="22219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27.01.2025 - 27.01.2025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734986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913820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309954"/>
                  </a:ext>
                </a:extLst>
              </a:tr>
              <a:tr h="13701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868988"/>
                  </a:ext>
                </a:extLst>
              </a:tr>
              <a:tr h="13701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27.01.2025 - 27.01.2025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5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705734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605101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943,15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93592"/>
                  </a:ext>
                </a:extLst>
              </a:tr>
              <a:tr h="1370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943,15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080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904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192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2025-01-28T06:56:21Z</dcterms:created>
  <dcterms:modified xsi:type="dcterms:W3CDTF">2025-01-28T06:59:46Z</dcterms:modified>
</cp:coreProperties>
</file>