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2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2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0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9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3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4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3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8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4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3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DC93F-81B8-427A-9523-51DE2CF1115B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991AA-E807-4ECE-9D23-11DEFBB2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0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9.01.2025&amp;date_to=09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398829"/>
              </p:ext>
            </p:extLst>
          </p:nvPr>
        </p:nvGraphicFramePr>
        <p:xfrm>
          <a:off x="1272208" y="882600"/>
          <a:ext cx="9557470" cy="5017278"/>
        </p:xfrm>
        <a:graphic>
          <a:graphicData uri="http://schemas.openxmlformats.org/drawingml/2006/table">
            <a:tbl>
              <a:tblPr/>
              <a:tblGrid>
                <a:gridCol w="1911494">
                  <a:extLst>
                    <a:ext uri="{9D8B030D-6E8A-4147-A177-3AD203B41FA5}">
                      <a16:colId xmlns:a16="http://schemas.microsoft.com/office/drawing/2014/main" val="494465501"/>
                    </a:ext>
                  </a:extLst>
                </a:gridCol>
                <a:gridCol w="3654420">
                  <a:extLst>
                    <a:ext uri="{9D8B030D-6E8A-4147-A177-3AD203B41FA5}">
                      <a16:colId xmlns:a16="http://schemas.microsoft.com/office/drawing/2014/main" val="2167815044"/>
                    </a:ext>
                  </a:extLst>
                </a:gridCol>
                <a:gridCol w="1033669">
                  <a:extLst>
                    <a:ext uri="{9D8B030D-6E8A-4147-A177-3AD203B41FA5}">
                      <a16:colId xmlns:a16="http://schemas.microsoft.com/office/drawing/2014/main" val="2006080638"/>
                    </a:ext>
                  </a:extLst>
                </a:gridCol>
                <a:gridCol w="1046393">
                  <a:extLst>
                    <a:ext uri="{9D8B030D-6E8A-4147-A177-3AD203B41FA5}">
                      <a16:colId xmlns:a16="http://schemas.microsoft.com/office/drawing/2014/main" val="101919882"/>
                    </a:ext>
                  </a:extLst>
                </a:gridCol>
                <a:gridCol w="1911494">
                  <a:extLst>
                    <a:ext uri="{9D8B030D-6E8A-4147-A177-3AD203B41FA5}">
                      <a16:colId xmlns:a16="http://schemas.microsoft.com/office/drawing/2014/main" val="1441801032"/>
                    </a:ext>
                  </a:extLst>
                </a:gridCol>
              </a:tblGrid>
              <a:tr h="1698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386057"/>
                  </a:ext>
                </a:extLst>
              </a:tr>
              <a:tr h="25695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09.01.2025 - 09.01.2025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891091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454321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2 557,68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313300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2 417,68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68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386743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583469"/>
                  </a:ext>
                </a:extLst>
              </a:tr>
              <a:tr h="16985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929004"/>
                  </a:ext>
                </a:extLst>
              </a:tr>
              <a:tr h="16985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032193"/>
                  </a:ext>
                </a:extLst>
              </a:tr>
              <a:tr h="1698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266014"/>
                  </a:ext>
                </a:extLst>
              </a:tr>
              <a:tr h="25695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09.01.2025 - 09.01.2025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16832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139824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443140"/>
                  </a:ext>
                </a:extLst>
              </a:tr>
              <a:tr h="16985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038907"/>
                  </a:ext>
                </a:extLst>
              </a:tr>
              <a:tr h="25695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09.01.2025 - 09.01.2025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379180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035357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2 557,68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865283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2 417,68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776298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911838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903541"/>
                  </a:ext>
                </a:extLst>
              </a:tr>
              <a:tr h="16985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230429"/>
                  </a:ext>
                </a:extLst>
              </a:tr>
              <a:tr h="16985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09.01.2025 - 09.01.2025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208866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35484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487886"/>
                  </a:ext>
                </a:extLst>
              </a:tr>
              <a:tr h="16985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134790"/>
                  </a:ext>
                </a:extLst>
              </a:tr>
              <a:tr h="16985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09.01.2025 - 09.01.2025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216734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18414"/>
                  </a:ext>
                </a:extLst>
              </a:tr>
              <a:tr h="1698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633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453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180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2025-01-10T07:06:45Z</dcterms:created>
  <dcterms:modified xsi:type="dcterms:W3CDTF">2025-01-10T07:09:27Z</dcterms:modified>
</cp:coreProperties>
</file>