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7517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6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60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13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42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57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42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7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28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7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4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2484-F638-4F50-A735-F27058DE34B1}" type="datetimeFigureOut">
              <a:rPr lang="en-US" smtClean="0"/>
              <a:t>12/18/2024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7ACBC-3902-48A5-8C14-FBE65AC75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05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7.12.2024&amp;date_to=17.12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7455200"/>
              </p:ext>
            </p:extLst>
          </p:nvPr>
        </p:nvGraphicFramePr>
        <p:xfrm>
          <a:off x="1208600" y="850802"/>
          <a:ext cx="9660835" cy="4814126"/>
        </p:xfrm>
        <a:graphic>
          <a:graphicData uri="http://schemas.openxmlformats.org/drawingml/2006/table">
            <a:tbl>
              <a:tblPr/>
              <a:tblGrid>
                <a:gridCol w="1932167">
                  <a:extLst>
                    <a:ext uri="{9D8B030D-6E8A-4147-A177-3AD203B41FA5}">
                      <a16:colId xmlns:a16="http://schemas.microsoft.com/office/drawing/2014/main" val="2815850149"/>
                    </a:ext>
                  </a:extLst>
                </a:gridCol>
                <a:gridCol w="2918127">
                  <a:extLst>
                    <a:ext uri="{9D8B030D-6E8A-4147-A177-3AD203B41FA5}">
                      <a16:colId xmlns:a16="http://schemas.microsoft.com/office/drawing/2014/main" val="2708229624"/>
                    </a:ext>
                  </a:extLst>
                </a:gridCol>
                <a:gridCol w="1391478">
                  <a:extLst>
                    <a:ext uri="{9D8B030D-6E8A-4147-A177-3AD203B41FA5}">
                      <a16:colId xmlns:a16="http://schemas.microsoft.com/office/drawing/2014/main" val="1783430216"/>
                    </a:ext>
                  </a:extLst>
                </a:gridCol>
                <a:gridCol w="1486896">
                  <a:extLst>
                    <a:ext uri="{9D8B030D-6E8A-4147-A177-3AD203B41FA5}">
                      <a16:colId xmlns:a16="http://schemas.microsoft.com/office/drawing/2014/main" val="811861516"/>
                    </a:ext>
                  </a:extLst>
                </a:gridCol>
                <a:gridCol w="1932167">
                  <a:extLst>
                    <a:ext uri="{9D8B030D-6E8A-4147-A177-3AD203B41FA5}">
                      <a16:colId xmlns:a16="http://schemas.microsoft.com/office/drawing/2014/main" val="3262009166"/>
                    </a:ext>
                  </a:extLst>
                </a:gridCol>
              </a:tblGrid>
              <a:tr h="1461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228376"/>
                  </a:ext>
                </a:extLst>
              </a:tr>
              <a:tr h="2566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17.12.2024 - 17.12.2024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000379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149978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89 544,26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554111"/>
                  </a:ext>
                </a:extLst>
              </a:tr>
              <a:tr h="12568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13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40 624,70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2052011"/>
                  </a:ext>
                </a:extLst>
              </a:tr>
              <a:tr h="14975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48 919,56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6839879"/>
                  </a:ext>
                </a:extLst>
              </a:tr>
              <a:tr h="14618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786470"/>
                  </a:ext>
                </a:extLst>
              </a:tr>
              <a:tr h="146184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493717"/>
                  </a:ext>
                </a:extLst>
              </a:tr>
              <a:tr h="146184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0396718"/>
                  </a:ext>
                </a:extLst>
              </a:tr>
              <a:tr h="2566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17.12.2024 - 17.12.2024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350618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633176"/>
                  </a:ext>
                </a:extLst>
              </a:tr>
              <a:tr h="17807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087518"/>
                  </a:ext>
                </a:extLst>
              </a:tr>
              <a:tr h="14618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1650876"/>
                  </a:ext>
                </a:extLst>
              </a:tr>
              <a:tr h="2566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17.12.2024 - 17.12.2024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6862940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9582536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86 074,77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2674046"/>
                  </a:ext>
                </a:extLst>
              </a:tr>
              <a:tr h="14954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37 155,21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2770796"/>
                  </a:ext>
                </a:extLst>
              </a:tr>
              <a:tr h="197474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48 919,56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466323"/>
                  </a:ext>
                </a:extLst>
              </a:tr>
              <a:tr h="14618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859298"/>
                  </a:ext>
                </a:extLst>
              </a:tr>
              <a:tr h="14618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17.12.2024 - 17.12.2024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2327772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7648851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889278"/>
                  </a:ext>
                </a:extLst>
              </a:tr>
              <a:tr h="146184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326585"/>
                  </a:ext>
                </a:extLst>
              </a:tr>
              <a:tr h="146184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17.12.2024 - 17.12.2024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6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67537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22227"/>
                  </a:ext>
                </a:extLst>
              </a:tr>
              <a:tr h="15377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3 469,49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342528"/>
                  </a:ext>
                </a:extLst>
              </a:tr>
              <a:tr h="146184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3 469,49 лв.</a:t>
                      </a: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601" marR="29601" marT="14800" marB="148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722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1514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175</Words>
  <Application>Microsoft Office PowerPoint</Application>
  <PresentationFormat>Widescreen</PresentationFormat>
  <Paragraphs>74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2024-12-18T06:59:45Z</dcterms:created>
  <dcterms:modified xsi:type="dcterms:W3CDTF">2024-12-18T07:02:29Z</dcterms:modified>
</cp:coreProperties>
</file>