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6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9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5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5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5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5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6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1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9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7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C33D-C71B-428A-9E5E-C6A3C7A221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14F1F-D069-4366-A779-806192F3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0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6.12.2024&amp;date_to=06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415483"/>
              </p:ext>
            </p:extLst>
          </p:nvPr>
        </p:nvGraphicFramePr>
        <p:xfrm>
          <a:off x="1407382" y="683804"/>
          <a:ext cx="9334830" cy="5299463"/>
        </p:xfrm>
        <a:graphic>
          <a:graphicData uri="http://schemas.openxmlformats.org/drawingml/2006/table">
            <a:tbl>
              <a:tblPr/>
              <a:tblGrid>
                <a:gridCol w="1866966">
                  <a:extLst>
                    <a:ext uri="{9D8B030D-6E8A-4147-A177-3AD203B41FA5}">
                      <a16:colId xmlns:a16="http://schemas.microsoft.com/office/drawing/2014/main" val="149909252"/>
                    </a:ext>
                  </a:extLst>
                </a:gridCol>
                <a:gridCol w="3357040">
                  <a:extLst>
                    <a:ext uri="{9D8B030D-6E8A-4147-A177-3AD203B41FA5}">
                      <a16:colId xmlns:a16="http://schemas.microsoft.com/office/drawing/2014/main" val="1366842829"/>
                    </a:ext>
                  </a:extLst>
                </a:gridCol>
                <a:gridCol w="1121134">
                  <a:extLst>
                    <a:ext uri="{9D8B030D-6E8A-4147-A177-3AD203B41FA5}">
                      <a16:colId xmlns:a16="http://schemas.microsoft.com/office/drawing/2014/main" val="1349111310"/>
                    </a:ext>
                  </a:extLst>
                </a:gridCol>
                <a:gridCol w="1122724">
                  <a:extLst>
                    <a:ext uri="{9D8B030D-6E8A-4147-A177-3AD203B41FA5}">
                      <a16:colId xmlns:a16="http://schemas.microsoft.com/office/drawing/2014/main" val="1403561193"/>
                    </a:ext>
                  </a:extLst>
                </a:gridCol>
                <a:gridCol w="1866966">
                  <a:extLst>
                    <a:ext uri="{9D8B030D-6E8A-4147-A177-3AD203B41FA5}">
                      <a16:colId xmlns:a16="http://schemas.microsoft.com/office/drawing/2014/main" val="3158511788"/>
                    </a:ext>
                  </a:extLst>
                </a:gridCol>
              </a:tblGrid>
              <a:tr h="1478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604426"/>
                  </a:ext>
                </a:extLst>
              </a:tr>
              <a:tr h="26033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06.12.2024 - 06.12.2024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091908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561418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80 329,15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80266"/>
                  </a:ext>
                </a:extLst>
              </a:tr>
              <a:tr h="14819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76 665,92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08032"/>
                  </a:ext>
                </a:extLst>
              </a:tr>
              <a:tr h="14124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3 663,23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993385"/>
                  </a:ext>
                </a:extLst>
              </a:tr>
              <a:tr h="14788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794183"/>
                  </a:ext>
                </a:extLst>
              </a:tr>
              <a:tr h="14788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671214"/>
                  </a:ext>
                </a:extLst>
              </a:tr>
              <a:tr h="1478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537128"/>
                  </a:ext>
                </a:extLst>
              </a:tr>
              <a:tr h="26033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06.12.2024 - 06.12.2024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86455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824785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769718"/>
                  </a:ext>
                </a:extLst>
              </a:tr>
              <a:tr h="14788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108998"/>
                  </a:ext>
                </a:extLst>
              </a:tr>
              <a:tr h="26033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06.12.2024 - 06.12.2024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464091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209617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19 227,18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758020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15 563,95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443554"/>
                  </a:ext>
                </a:extLst>
              </a:tr>
              <a:tr h="2030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3 663,23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364541"/>
                  </a:ext>
                </a:extLst>
              </a:tr>
              <a:tr h="14788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722663"/>
                  </a:ext>
                </a:extLst>
              </a:tr>
              <a:tr h="14788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388068"/>
                  </a:ext>
                </a:extLst>
              </a:tr>
              <a:tr h="14788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673447"/>
                  </a:ext>
                </a:extLst>
              </a:tr>
              <a:tr h="14788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06.12.2024 - 06.12.2024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129943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983887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31 037,99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350231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31 037,99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012471"/>
                  </a:ext>
                </a:extLst>
              </a:tr>
              <a:tr h="14788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78244"/>
                  </a:ext>
                </a:extLst>
              </a:tr>
              <a:tr h="14788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06.12.2024 - 06.12.2024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717781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274852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30 063,98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962787"/>
                  </a:ext>
                </a:extLst>
              </a:tr>
              <a:tr h="14788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30 063,98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07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83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194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2024-12-09T06:43:55Z</dcterms:created>
  <dcterms:modified xsi:type="dcterms:W3CDTF">2024-12-09T06:47:55Z</dcterms:modified>
</cp:coreProperties>
</file>