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5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3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BEBF-E44A-4EFF-994B-F7E92F63499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BA9D-D12E-42BF-8356-B72A3230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7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11.2024&amp;date_to=08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8890"/>
              </p:ext>
            </p:extLst>
          </p:nvPr>
        </p:nvGraphicFramePr>
        <p:xfrm>
          <a:off x="978012" y="858740"/>
          <a:ext cx="9850584" cy="5277134"/>
        </p:xfrm>
        <a:graphic>
          <a:graphicData uri="http://schemas.openxmlformats.org/drawingml/2006/table">
            <a:tbl>
              <a:tblPr/>
              <a:tblGrid>
                <a:gridCol w="1962382">
                  <a:extLst>
                    <a:ext uri="{9D8B030D-6E8A-4147-A177-3AD203B41FA5}">
                      <a16:colId xmlns:a16="http://schemas.microsoft.com/office/drawing/2014/main" val="1104380332"/>
                    </a:ext>
                  </a:extLst>
                </a:gridCol>
                <a:gridCol w="3786409">
                  <a:extLst>
                    <a:ext uri="{9D8B030D-6E8A-4147-A177-3AD203B41FA5}">
                      <a16:colId xmlns:a16="http://schemas.microsoft.com/office/drawing/2014/main" val="1954978501"/>
                    </a:ext>
                  </a:extLst>
                </a:gridCol>
                <a:gridCol w="46626">
                  <a:extLst>
                    <a:ext uri="{9D8B030D-6E8A-4147-A177-3AD203B41FA5}">
                      <a16:colId xmlns:a16="http://schemas.microsoft.com/office/drawing/2014/main" val="3658593347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397916527"/>
                    </a:ext>
                  </a:extLst>
                </a:gridCol>
                <a:gridCol w="1337411">
                  <a:extLst>
                    <a:ext uri="{9D8B030D-6E8A-4147-A177-3AD203B41FA5}">
                      <a16:colId xmlns:a16="http://schemas.microsoft.com/office/drawing/2014/main" val="910959647"/>
                    </a:ext>
                  </a:extLst>
                </a:gridCol>
                <a:gridCol w="1962382">
                  <a:extLst>
                    <a:ext uri="{9D8B030D-6E8A-4147-A177-3AD203B41FA5}">
                      <a16:colId xmlns:a16="http://schemas.microsoft.com/office/drawing/2014/main" val="1895895746"/>
                    </a:ext>
                  </a:extLst>
                </a:gridCol>
              </a:tblGrid>
              <a:tr h="10377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51815"/>
                  </a:ext>
                </a:extLst>
              </a:tr>
              <a:tr h="18159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08.11.2024 - 08.11.2024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468631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29806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89 928,93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127645"/>
                  </a:ext>
                </a:extLst>
              </a:tr>
              <a:tr h="17813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65 407,04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30774"/>
                  </a:ext>
                </a:extLst>
              </a:tr>
              <a:tr h="9727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22 883,51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56024"/>
                  </a:ext>
                </a:extLst>
              </a:tr>
              <a:tr h="1456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1 149,42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73316"/>
                  </a:ext>
                </a:extLst>
              </a:tr>
              <a:tr h="14625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488,96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521893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506255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904634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124363"/>
                  </a:ext>
                </a:extLst>
              </a:tr>
              <a:tr h="18159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08.11.2024 - 08.11.2024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821624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60287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488,96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39251"/>
                  </a:ext>
                </a:extLst>
              </a:tr>
              <a:tr h="127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488,96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4990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83239"/>
                  </a:ext>
                </a:extLst>
              </a:tr>
              <a:tr h="18159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08.11.2024 - 08.11.2024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51604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033331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88 359,27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28396"/>
                  </a:ext>
                </a:extLst>
              </a:tr>
              <a:tr h="21883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65 407,04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62451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21 802,81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7226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1 149,42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90780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269888"/>
                  </a:ext>
                </a:extLst>
              </a:tr>
              <a:tr h="103770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08.11.2024 - 08.11.2024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679137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362465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95659"/>
                  </a:ext>
                </a:extLst>
              </a:tr>
              <a:tr h="10377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11092"/>
                  </a:ext>
                </a:extLst>
              </a:tr>
              <a:tr h="10377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08.11.2024 - 08.11.2024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75197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6542"/>
                  </a:ext>
                </a:extLst>
              </a:tr>
              <a:tr h="1205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1 080,70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30343"/>
                  </a:ext>
                </a:extLst>
              </a:tr>
              <a:tr h="103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1 080,70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18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265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2024-11-11T07:11:36Z</dcterms:created>
  <dcterms:modified xsi:type="dcterms:W3CDTF">2024-11-11T07:15:22Z</dcterms:modified>
</cp:coreProperties>
</file>