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5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9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4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8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9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1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1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4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0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37A1-524E-450F-BB0B-E5E1A8269A6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8814-F9DD-442E-8D0C-BE841C51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8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1.11.2024&amp;date_to=01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84733"/>
              </p:ext>
            </p:extLst>
          </p:nvPr>
        </p:nvGraphicFramePr>
        <p:xfrm>
          <a:off x="1296063" y="747417"/>
          <a:ext cx="9517710" cy="5494268"/>
        </p:xfrm>
        <a:graphic>
          <a:graphicData uri="http://schemas.openxmlformats.org/drawingml/2006/table">
            <a:tbl>
              <a:tblPr/>
              <a:tblGrid>
                <a:gridCol w="1903542">
                  <a:extLst>
                    <a:ext uri="{9D8B030D-6E8A-4147-A177-3AD203B41FA5}">
                      <a16:colId xmlns:a16="http://schemas.microsoft.com/office/drawing/2014/main" val="128106380"/>
                    </a:ext>
                  </a:extLst>
                </a:gridCol>
                <a:gridCol w="1903542">
                  <a:extLst>
                    <a:ext uri="{9D8B030D-6E8A-4147-A177-3AD203B41FA5}">
                      <a16:colId xmlns:a16="http://schemas.microsoft.com/office/drawing/2014/main" val="2276818045"/>
                    </a:ext>
                  </a:extLst>
                </a:gridCol>
                <a:gridCol w="1671364">
                  <a:extLst>
                    <a:ext uri="{9D8B030D-6E8A-4147-A177-3AD203B41FA5}">
                      <a16:colId xmlns:a16="http://schemas.microsoft.com/office/drawing/2014/main" val="2311106980"/>
                    </a:ext>
                  </a:extLst>
                </a:gridCol>
                <a:gridCol w="232178">
                  <a:extLst>
                    <a:ext uri="{9D8B030D-6E8A-4147-A177-3AD203B41FA5}">
                      <a16:colId xmlns:a16="http://schemas.microsoft.com/office/drawing/2014/main" val="1531981275"/>
                    </a:ext>
                  </a:extLst>
                </a:gridCol>
                <a:gridCol w="729930">
                  <a:extLst>
                    <a:ext uri="{9D8B030D-6E8A-4147-A177-3AD203B41FA5}">
                      <a16:colId xmlns:a16="http://schemas.microsoft.com/office/drawing/2014/main" val="3188095620"/>
                    </a:ext>
                  </a:extLst>
                </a:gridCol>
                <a:gridCol w="1173612">
                  <a:extLst>
                    <a:ext uri="{9D8B030D-6E8A-4147-A177-3AD203B41FA5}">
                      <a16:colId xmlns:a16="http://schemas.microsoft.com/office/drawing/2014/main" val="3955556611"/>
                    </a:ext>
                  </a:extLst>
                </a:gridCol>
                <a:gridCol w="1903542">
                  <a:extLst>
                    <a:ext uri="{9D8B030D-6E8A-4147-A177-3AD203B41FA5}">
                      <a16:colId xmlns:a16="http://schemas.microsoft.com/office/drawing/2014/main" val="2070561997"/>
                    </a:ext>
                  </a:extLst>
                </a:gridCol>
              </a:tblGrid>
              <a:tr h="108051">
                <a:tc gridSpan="7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471795"/>
                  </a:ext>
                </a:extLst>
              </a:tr>
              <a:tr h="18908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01.11.2024 - 01.11.2024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60896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22481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23 874 268,28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074833"/>
                  </a:ext>
                </a:extLst>
              </a:tr>
              <a:tr h="22504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2 867,50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661836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17 793,91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780486"/>
                  </a:ext>
                </a:extLst>
              </a:tr>
              <a:tr h="1757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23 850 000,00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63762"/>
                  </a:ext>
                </a:extLst>
              </a:tr>
              <a:tr h="11927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3 606,87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85564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506836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430897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01761"/>
                  </a:ext>
                </a:extLst>
              </a:tr>
              <a:tr h="18908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01.11.2024 - 01.11.2024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48320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74498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790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72882"/>
                  </a:ext>
                </a:extLst>
              </a:tr>
              <a:tr h="189088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01.11.2024 - 01.11.2024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656432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0463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23 874 268,28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40634"/>
                  </a:ext>
                </a:extLst>
              </a:tr>
              <a:tr h="2841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2 867,50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47733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17 793,91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98928"/>
                  </a:ext>
                </a:extLst>
              </a:tr>
              <a:tr h="1554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xxxx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23 850 000,00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584959"/>
                  </a:ext>
                </a:extLst>
              </a:tr>
              <a:tr h="1890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3 606,87 лв.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925679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25873"/>
                  </a:ext>
                </a:extLst>
              </a:tr>
              <a:tr h="10805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01.11.2024 - 01.11.2024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653265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00692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974189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18635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303304"/>
                  </a:ext>
                </a:extLst>
              </a:tr>
              <a:tr h="108051">
                <a:tc gridSpan="7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968670"/>
                  </a:ext>
                </a:extLst>
              </a:tr>
              <a:tr h="10805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01.11.2024 - 01.11.2024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294397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74337"/>
                  </a:ext>
                </a:extLst>
              </a:tr>
              <a:tr h="10805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48" marR="21648" marT="10824" marB="108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173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58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249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2024-11-04T07:01:56Z</dcterms:created>
  <dcterms:modified xsi:type="dcterms:W3CDTF">2024-11-04T07:05:22Z</dcterms:modified>
</cp:coreProperties>
</file>