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1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4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2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7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5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1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5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0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4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71B6-DDDE-4ED0-AC4F-786A0C9CEB3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14BFB-BB8C-46E1-B0E2-104DF075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1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2.10.2024&amp;date_to=22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087586"/>
              </p:ext>
            </p:extLst>
          </p:nvPr>
        </p:nvGraphicFramePr>
        <p:xfrm>
          <a:off x="1176797" y="683814"/>
          <a:ext cx="9756245" cy="5370256"/>
        </p:xfrm>
        <a:graphic>
          <a:graphicData uri="http://schemas.openxmlformats.org/drawingml/2006/table">
            <a:tbl>
              <a:tblPr/>
              <a:tblGrid>
                <a:gridCol w="1951249">
                  <a:extLst>
                    <a:ext uri="{9D8B030D-6E8A-4147-A177-3AD203B41FA5}">
                      <a16:colId xmlns:a16="http://schemas.microsoft.com/office/drawing/2014/main" val="905282363"/>
                    </a:ext>
                  </a:extLst>
                </a:gridCol>
                <a:gridCol w="3566952">
                  <a:extLst>
                    <a:ext uri="{9D8B030D-6E8A-4147-A177-3AD203B41FA5}">
                      <a16:colId xmlns:a16="http://schemas.microsoft.com/office/drawing/2014/main" val="2362040381"/>
                    </a:ext>
                  </a:extLst>
                </a:gridCol>
                <a:gridCol w="906449">
                  <a:extLst>
                    <a:ext uri="{9D8B030D-6E8A-4147-A177-3AD203B41FA5}">
                      <a16:colId xmlns:a16="http://schemas.microsoft.com/office/drawing/2014/main" val="1680768102"/>
                    </a:ext>
                  </a:extLst>
                </a:gridCol>
                <a:gridCol w="1380346">
                  <a:extLst>
                    <a:ext uri="{9D8B030D-6E8A-4147-A177-3AD203B41FA5}">
                      <a16:colId xmlns:a16="http://schemas.microsoft.com/office/drawing/2014/main" val="231669029"/>
                    </a:ext>
                  </a:extLst>
                </a:gridCol>
                <a:gridCol w="1951249">
                  <a:extLst>
                    <a:ext uri="{9D8B030D-6E8A-4147-A177-3AD203B41FA5}">
                      <a16:colId xmlns:a16="http://schemas.microsoft.com/office/drawing/2014/main" val="482699337"/>
                    </a:ext>
                  </a:extLst>
                </a:gridCol>
              </a:tblGrid>
              <a:tr h="658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527224"/>
                  </a:ext>
                </a:extLst>
              </a:tr>
              <a:tr h="1262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22.10.2024 - 22.10.2024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738911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60157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131 347,98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401183"/>
                  </a:ext>
                </a:extLst>
              </a:tr>
              <a:tr h="28643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-1 651,30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21258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121 063,22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599642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5 651,13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571226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2 681,02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88685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3 603,91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613042"/>
                  </a:ext>
                </a:extLst>
              </a:tr>
              <a:tr h="12620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394216"/>
                  </a:ext>
                </a:extLst>
              </a:tr>
              <a:tr h="12620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142073"/>
                  </a:ext>
                </a:extLst>
              </a:tr>
              <a:tr h="1262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261642"/>
                  </a:ext>
                </a:extLst>
              </a:tr>
              <a:tr h="1262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22.10.2024 - 22.10.2024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28225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854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755861"/>
                  </a:ext>
                </a:extLst>
              </a:tr>
              <a:tr h="1262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552180"/>
                  </a:ext>
                </a:extLst>
              </a:tr>
              <a:tr h="1262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22.10.2024 - 22.10.2024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498875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962223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131 347,98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28118"/>
                  </a:ext>
                </a:extLst>
              </a:tr>
              <a:tr h="19257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-1 651,30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20489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121 063,22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09549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5 651,13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796491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2 681,02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24845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3 603,91 лв.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16215"/>
                  </a:ext>
                </a:extLst>
              </a:tr>
              <a:tr h="1262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512971"/>
                  </a:ext>
                </a:extLst>
              </a:tr>
              <a:tr h="1262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22.10.2024 - 22.10.2024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15431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64036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117498"/>
                  </a:ext>
                </a:extLst>
              </a:tr>
              <a:tr h="12620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336666"/>
                  </a:ext>
                </a:extLst>
              </a:tr>
              <a:tr h="1262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22.10.2024 - 22.10.2024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63886"/>
                  </a:ext>
                </a:extLst>
              </a:tr>
              <a:tr h="1262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952286"/>
                  </a:ext>
                </a:extLst>
              </a:tr>
              <a:tr h="716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">
                          <a:effectLst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400" dirty="0">
                          <a:effectLst/>
                        </a:rPr>
                        <a:t> </a:t>
                      </a: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effectLst/>
                      </a:endParaRPr>
                    </a:p>
                  </a:txBody>
                  <a:tcPr marL="22088" marR="22088" marT="11044" marB="11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2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50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256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2024-10-23T05:32:48Z</dcterms:created>
  <dcterms:modified xsi:type="dcterms:W3CDTF">2024-10-23T05:37:25Z</dcterms:modified>
</cp:coreProperties>
</file>