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1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207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74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02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0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20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8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8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300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910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135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F68A9-D453-4FEB-B87A-38F55E7A703E}" type="datetimeFigureOut">
              <a:rPr lang="en-US" smtClean="0"/>
              <a:t>10/21/2024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EF7F8-5815-47DC-81D8-40306891A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930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8.10.2024&amp;date_to=18.10.2024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452303"/>
              </p:ext>
            </p:extLst>
          </p:nvPr>
        </p:nvGraphicFramePr>
        <p:xfrm>
          <a:off x="1423285" y="866695"/>
          <a:ext cx="9334825" cy="5036198"/>
        </p:xfrm>
        <a:graphic>
          <a:graphicData uri="http://schemas.openxmlformats.org/drawingml/2006/table">
            <a:tbl>
              <a:tblPr/>
              <a:tblGrid>
                <a:gridCol w="1866965">
                  <a:extLst>
                    <a:ext uri="{9D8B030D-6E8A-4147-A177-3AD203B41FA5}">
                      <a16:colId xmlns:a16="http://schemas.microsoft.com/office/drawing/2014/main" val="1357107450"/>
                    </a:ext>
                  </a:extLst>
                </a:gridCol>
                <a:gridCol w="2856108">
                  <a:extLst>
                    <a:ext uri="{9D8B030D-6E8A-4147-A177-3AD203B41FA5}">
                      <a16:colId xmlns:a16="http://schemas.microsoft.com/office/drawing/2014/main" val="657430214"/>
                    </a:ext>
                  </a:extLst>
                </a:gridCol>
                <a:gridCol w="1232452">
                  <a:extLst>
                    <a:ext uri="{9D8B030D-6E8A-4147-A177-3AD203B41FA5}">
                      <a16:colId xmlns:a16="http://schemas.microsoft.com/office/drawing/2014/main" val="3742738804"/>
                    </a:ext>
                  </a:extLst>
                </a:gridCol>
                <a:gridCol w="1512335">
                  <a:extLst>
                    <a:ext uri="{9D8B030D-6E8A-4147-A177-3AD203B41FA5}">
                      <a16:colId xmlns:a16="http://schemas.microsoft.com/office/drawing/2014/main" val="684407711"/>
                    </a:ext>
                  </a:extLst>
                </a:gridCol>
                <a:gridCol w="1866965">
                  <a:extLst>
                    <a:ext uri="{9D8B030D-6E8A-4147-A177-3AD203B41FA5}">
                      <a16:colId xmlns:a16="http://schemas.microsoft.com/office/drawing/2014/main" val="2616950807"/>
                    </a:ext>
                  </a:extLst>
                </a:gridCol>
              </a:tblGrid>
              <a:tr h="1494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783715"/>
                  </a:ext>
                </a:extLst>
              </a:tr>
              <a:tr h="15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18.10.2024 - 18.10.2024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985807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3828212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23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2 678,42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0853180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2 128,42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8062223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2763427"/>
                  </a:ext>
                </a:extLst>
              </a:tr>
              <a:tr h="1507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5221151"/>
                  </a:ext>
                </a:extLst>
              </a:tr>
              <a:tr h="1507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285832"/>
                  </a:ext>
                </a:extLst>
              </a:tr>
              <a:tr h="14946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754498"/>
                  </a:ext>
                </a:extLst>
              </a:tr>
              <a:tr h="149466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16637"/>
                  </a:ext>
                </a:extLst>
              </a:tr>
              <a:tr h="149466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9185356"/>
                  </a:ext>
                </a:extLst>
              </a:tr>
              <a:tr h="15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18.10.2024 - 18.10.2024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322148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0092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3 603,91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856565"/>
                  </a:ext>
                </a:extLst>
              </a:tr>
              <a:tr h="1507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3 603,91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2867683"/>
                  </a:ext>
                </a:extLst>
              </a:tr>
              <a:tr h="14946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406384"/>
                  </a:ext>
                </a:extLst>
              </a:tr>
              <a:tr h="150731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18.10.2024 - 18.10.2024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341718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1900744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-925,49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548871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2 128,42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6287935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разходи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253574"/>
                  </a:ext>
                </a:extLst>
              </a:tr>
              <a:tr h="150731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10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480,00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28813"/>
                  </a:ext>
                </a:extLst>
              </a:tr>
              <a:tr h="150731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98 xxxx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Други операции в БНБ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-3 603,91 лв.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5787227"/>
                  </a:ext>
                </a:extLst>
              </a:tr>
              <a:tr h="14946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960213"/>
                  </a:ext>
                </a:extLst>
              </a:tr>
              <a:tr h="1494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0740******)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18.10.2024 - 18.10.2024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277483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7779417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740909"/>
                  </a:ext>
                </a:extLst>
              </a:tr>
              <a:tr h="149466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527602"/>
                  </a:ext>
                </a:extLst>
              </a:tr>
              <a:tr h="149466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18.10.2024 - 18.10.2024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F0F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4407230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348287"/>
                  </a:ext>
                </a:extLst>
              </a:tr>
              <a:tr h="149466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5298" marR="25298" marT="12649" marB="1264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8903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4572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223</Words>
  <Application>Microsoft Office PowerPoint</Application>
  <PresentationFormat>Widescreen</PresentationFormat>
  <Paragraphs>90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2024-10-21T05:36:38Z</dcterms:created>
  <dcterms:modified xsi:type="dcterms:W3CDTF">2024-10-21T05:40:02Z</dcterms:modified>
</cp:coreProperties>
</file>