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8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2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8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2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3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3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2EA11-8846-4FE4-A39B-6F4B875B6BB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C6A5-D86A-4B66-95C3-69E548A08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6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4.10.2024&amp;date_to=04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19247"/>
              </p:ext>
            </p:extLst>
          </p:nvPr>
        </p:nvGraphicFramePr>
        <p:xfrm>
          <a:off x="1431236" y="576043"/>
          <a:ext cx="9462050" cy="5920410"/>
        </p:xfrm>
        <a:graphic>
          <a:graphicData uri="http://schemas.openxmlformats.org/drawingml/2006/table">
            <a:tbl>
              <a:tblPr/>
              <a:tblGrid>
                <a:gridCol w="1892410">
                  <a:extLst>
                    <a:ext uri="{9D8B030D-6E8A-4147-A177-3AD203B41FA5}">
                      <a16:colId xmlns:a16="http://schemas.microsoft.com/office/drawing/2014/main" val="41321747"/>
                    </a:ext>
                  </a:extLst>
                </a:gridCol>
                <a:gridCol w="2536465">
                  <a:extLst>
                    <a:ext uri="{9D8B030D-6E8A-4147-A177-3AD203B41FA5}">
                      <a16:colId xmlns:a16="http://schemas.microsoft.com/office/drawing/2014/main" val="3230598242"/>
                    </a:ext>
                  </a:extLst>
                </a:gridCol>
                <a:gridCol w="1542553">
                  <a:extLst>
                    <a:ext uri="{9D8B030D-6E8A-4147-A177-3AD203B41FA5}">
                      <a16:colId xmlns:a16="http://schemas.microsoft.com/office/drawing/2014/main" val="1843874620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851240621"/>
                    </a:ext>
                  </a:extLst>
                </a:gridCol>
                <a:gridCol w="1892410">
                  <a:extLst>
                    <a:ext uri="{9D8B030D-6E8A-4147-A177-3AD203B41FA5}">
                      <a16:colId xmlns:a16="http://schemas.microsoft.com/office/drawing/2014/main" val="3792369552"/>
                    </a:ext>
                  </a:extLst>
                </a:gridCol>
              </a:tblGrid>
              <a:tr h="1392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89546"/>
                  </a:ext>
                </a:extLst>
              </a:tr>
              <a:tr h="13921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04.10.2024 - 04.10.2024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464446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27675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1 089 011,36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77976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4 250,03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6794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124,02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84534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150 591,41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980019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288 962,90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848050"/>
                  </a:ext>
                </a:extLst>
              </a:tr>
              <a:tr h="2605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645 083,00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312297"/>
                  </a:ext>
                </a:extLst>
              </a:tr>
              <a:tr h="13921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72086"/>
                  </a:ext>
                </a:extLst>
              </a:tr>
              <a:tr h="139212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332081"/>
                  </a:ext>
                </a:extLst>
              </a:tr>
              <a:tr h="1392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819744"/>
                  </a:ext>
                </a:extLst>
              </a:tr>
              <a:tr h="13921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04.10.2024 - 04.10.2024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05316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86639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96643"/>
                  </a:ext>
                </a:extLst>
              </a:tr>
              <a:tr h="2605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750"/>
                  </a:ext>
                </a:extLst>
              </a:tr>
              <a:tr h="13921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799934"/>
                  </a:ext>
                </a:extLst>
              </a:tr>
              <a:tr h="13921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04.10.2024 - 04.10.2024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907786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88664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649 474,80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511223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3 307,78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85486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124,02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03449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960,00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212486"/>
                  </a:ext>
                </a:extLst>
              </a:tr>
              <a:tr h="26052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645 083,00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960956"/>
                  </a:ext>
                </a:extLst>
              </a:tr>
              <a:tr h="13921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57297"/>
                  </a:ext>
                </a:extLst>
              </a:tr>
              <a:tr h="13921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04.10.2024 - 04.10.2024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246159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51744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4122"/>
                  </a:ext>
                </a:extLst>
              </a:tr>
              <a:tr h="13921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33479"/>
                  </a:ext>
                </a:extLst>
              </a:tr>
              <a:tr h="13921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04.10.2024 - 04.10.2024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975728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85169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439 536,56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87768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942,25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41454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xxxx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150 591,41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42683"/>
                  </a:ext>
                </a:extLst>
              </a:tr>
              <a:tr h="13921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288 002,90 лв.</a:t>
                      </a: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39" marR="20239" marT="10119" marB="1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1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6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300</Words>
  <Application>Microsoft Office PowerPoint</Application>
  <PresentationFormat>Widescreen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2024-10-07T06:22:16Z</dcterms:created>
  <dcterms:modified xsi:type="dcterms:W3CDTF">2024-10-07T06:27:15Z</dcterms:modified>
</cp:coreProperties>
</file>