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1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8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1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2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8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6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3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7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7AE6-5B0D-4A81-A0BE-A6C12E5654A3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EDF4-191D-4EF6-B15D-C4D0300A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5784"/>
              </p:ext>
            </p:extLst>
          </p:nvPr>
        </p:nvGraphicFramePr>
        <p:xfrm>
          <a:off x="906010" y="503340"/>
          <a:ext cx="10712740" cy="5832602"/>
        </p:xfrm>
        <a:graphic>
          <a:graphicData uri="http://schemas.openxmlformats.org/drawingml/2006/table">
            <a:tbl>
              <a:tblPr/>
              <a:tblGrid>
                <a:gridCol w="2142548">
                  <a:extLst>
                    <a:ext uri="{9D8B030D-6E8A-4147-A177-3AD203B41FA5}">
                      <a16:colId xmlns:a16="http://schemas.microsoft.com/office/drawing/2014/main" val="3950064376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3201064884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416474352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1300544866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2340922894"/>
                    </a:ext>
                  </a:extLst>
                </a:gridCol>
              </a:tblGrid>
              <a:tr h="1763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18525"/>
                  </a:ext>
                </a:extLst>
              </a:tr>
              <a:tr h="3096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19.09.2024 - 19.09.2024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717140"/>
                  </a:ext>
                </a:extLst>
              </a:tr>
              <a:tr h="17639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443473"/>
                  </a:ext>
                </a:extLst>
              </a:tr>
              <a:tr h="8426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1 076,27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66548"/>
                  </a:ext>
                </a:extLst>
              </a:tr>
              <a:tr h="1763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11 047,64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897403"/>
                  </a:ext>
                </a:extLst>
              </a:tr>
              <a:tr h="17639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12 123,91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69772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068446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63673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80322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431211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915230"/>
                  </a:ext>
                </a:extLst>
              </a:tr>
              <a:tr h="30965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19.09.2024 - 19.09.2024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930276"/>
                  </a:ext>
                </a:extLst>
              </a:tr>
              <a:tr h="17639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56757"/>
                  </a:ext>
                </a:extLst>
              </a:tr>
              <a:tr h="1763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1 768,07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202543"/>
                  </a:ext>
                </a:extLst>
              </a:tr>
              <a:tr h="17639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1 768,07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93717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69103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304582"/>
                  </a:ext>
                </a:extLst>
              </a:tr>
              <a:tr h="17639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19.09.2024 - 19.09.2024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01829"/>
                  </a:ext>
                </a:extLst>
              </a:tr>
              <a:tr h="17639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5320"/>
                  </a:ext>
                </a:extLst>
              </a:tr>
              <a:tr h="8426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1 076,27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52357"/>
                  </a:ext>
                </a:extLst>
              </a:tr>
              <a:tr h="1763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9 279,57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73928"/>
                  </a:ext>
                </a:extLst>
              </a:tr>
              <a:tr h="17639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10 355,84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299785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696453"/>
                  </a:ext>
                </a:extLst>
              </a:tr>
              <a:tr h="17639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D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75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277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2024-09-20T05:18:01Z</dcterms:created>
  <dcterms:modified xsi:type="dcterms:W3CDTF">2024-09-20T05:18:54Z</dcterms:modified>
</cp:coreProperties>
</file>