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9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8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4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9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4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9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2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ED4A-D7AA-4500-A59B-46C4E249573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B496-A49B-4841-9BFB-44B95903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3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15457"/>
              </p:ext>
            </p:extLst>
          </p:nvPr>
        </p:nvGraphicFramePr>
        <p:xfrm>
          <a:off x="855675" y="612395"/>
          <a:ext cx="10888910" cy="5602087"/>
        </p:xfrm>
        <a:graphic>
          <a:graphicData uri="http://schemas.openxmlformats.org/drawingml/2006/table">
            <a:tbl>
              <a:tblPr/>
              <a:tblGrid>
                <a:gridCol w="2177782">
                  <a:extLst>
                    <a:ext uri="{9D8B030D-6E8A-4147-A177-3AD203B41FA5}">
                      <a16:colId xmlns:a16="http://schemas.microsoft.com/office/drawing/2014/main" val="3423567236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2191559996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2206958699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1674032699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1673327399"/>
                    </a:ext>
                  </a:extLst>
                </a:gridCol>
              </a:tblGrid>
              <a:tr h="1686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966595"/>
                  </a:ext>
                </a:extLst>
              </a:tr>
              <a:tr h="29509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17.09.2024 - 17.09.2024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519055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77944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8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5 830,95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572659"/>
                  </a:ext>
                </a:extLst>
              </a:tr>
              <a:tr h="29509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29 803,04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824587"/>
                  </a:ext>
                </a:extLst>
              </a:tr>
              <a:tr h="1686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35 633,99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605502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54922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65262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69631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972331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18462"/>
                  </a:ext>
                </a:extLst>
              </a:tr>
              <a:tr h="29509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17.09.2024 - 17.09.2024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22385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66000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3 792,29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672740"/>
                  </a:ext>
                </a:extLst>
              </a:tr>
              <a:tr h="29509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29 803,04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63726"/>
                  </a:ext>
                </a:extLst>
              </a:tr>
              <a:tr h="1686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33 595,33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949053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461434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455030"/>
                  </a:ext>
                </a:extLst>
              </a:tr>
              <a:tr h="16862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17.09.2024 - 17.09.2024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92180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0296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09485"/>
                  </a:ext>
                </a:extLst>
              </a:tr>
              <a:tr h="1686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2863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940372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069454"/>
                  </a:ext>
                </a:extLst>
              </a:tr>
              <a:tr h="16862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17.09.2024 - 17.09.2024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97500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61492"/>
                  </a:ext>
                </a:extLst>
              </a:tr>
              <a:tr h="1686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1 968,66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31421"/>
                  </a:ext>
                </a:extLst>
              </a:tr>
              <a:tr h="1686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1 968,66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943688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809976"/>
                  </a:ext>
                </a:extLst>
              </a:tr>
              <a:tr h="168623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58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29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2024-09-18T05:19:21Z</dcterms:created>
  <dcterms:modified xsi:type="dcterms:W3CDTF">2024-09-18T05:20:23Z</dcterms:modified>
</cp:coreProperties>
</file>