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8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7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1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7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2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7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95BEF-189C-4F28-8148-C46A00EFF72E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1F8C-7CA8-4B50-AEC5-DAF60F899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348645"/>
              </p:ext>
            </p:extLst>
          </p:nvPr>
        </p:nvGraphicFramePr>
        <p:xfrm>
          <a:off x="796952" y="478162"/>
          <a:ext cx="10662410" cy="5807142"/>
        </p:xfrm>
        <a:graphic>
          <a:graphicData uri="http://schemas.openxmlformats.org/drawingml/2006/table">
            <a:tbl>
              <a:tblPr/>
              <a:tblGrid>
                <a:gridCol w="2132482">
                  <a:extLst>
                    <a:ext uri="{9D8B030D-6E8A-4147-A177-3AD203B41FA5}">
                      <a16:colId xmlns:a16="http://schemas.microsoft.com/office/drawing/2014/main" val="3996672680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205646141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4003749040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2942276858"/>
                    </a:ext>
                  </a:extLst>
                </a:gridCol>
                <a:gridCol w="2132482">
                  <a:extLst>
                    <a:ext uri="{9D8B030D-6E8A-4147-A177-3AD203B41FA5}">
                      <a16:colId xmlns:a16="http://schemas.microsoft.com/office/drawing/2014/main" val="2584462912"/>
                    </a:ext>
                  </a:extLst>
                </a:gridCol>
              </a:tblGrid>
              <a:tr h="1628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265887"/>
                  </a:ext>
                </a:extLst>
              </a:tr>
              <a:tr h="28494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10.09.2024 - 10.09.2024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334103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47839"/>
                  </a:ext>
                </a:extLst>
              </a:tr>
              <a:tr h="65129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3 020,00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15190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16 665,69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66728"/>
                  </a:ext>
                </a:extLst>
              </a:tr>
              <a:tr h="2849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29 710,36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109111"/>
                  </a:ext>
                </a:extLst>
              </a:tr>
              <a:tr h="1628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49 396,05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92585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47934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87574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075609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942338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754360"/>
                  </a:ext>
                </a:extLst>
              </a:tr>
              <a:tr h="28494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10.09.2024 - 10.09.2024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34518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10862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5 055,22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58418"/>
                  </a:ext>
                </a:extLst>
              </a:tr>
              <a:tr h="2849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29 710,36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537925"/>
                  </a:ext>
                </a:extLst>
              </a:tr>
              <a:tr h="1628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34 765,58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546031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859659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747128"/>
                  </a:ext>
                </a:extLst>
              </a:tr>
              <a:tr h="16282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10.09.2024 - 10.09.2024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01119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946366"/>
                  </a:ext>
                </a:extLst>
              </a:tr>
              <a:tr h="65129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3 020,00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345466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11 610,47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486468"/>
                  </a:ext>
                </a:extLst>
              </a:tr>
              <a:tr h="1628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14 630,47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6872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4396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63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34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2024-09-11T05:14:35Z</dcterms:created>
  <dcterms:modified xsi:type="dcterms:W3CDTF">2024-09-11T05:15:28Z</dcterms:modified>
</cp:coreProperties>
</file>