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7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589E-DDA1-40CA-8833-361DEB636F6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A1A2-464E-4B7C-BD21-A68E43A7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01737"/>
              </p:ext>
            </p:extLst>
          </p:nvPr>
        </p:nvGraphicFramePr>
        <p:xfrm>
          <a:off x="738231" y="570457"/>
          <a:ext cx="10922465" cy="5606508"/>
        </p:xfrm>
        <a:graphic>
          <a:graphicData uri="http://schemas.openxmlformats.org/drawingml/2006/table">
            <a:tbl>
              <a:tblPr/>
              <a:tblGrid>
                <a:gridCol w="2184493">
                  <a:extLst>
                    <a:ext uri="{9D8B030D-6E8A-4147-A177-3AD203B41FA5}">
                      <a16:colId xmlns:a16="http://schemas.microsoft.com/office/drawing/2014/main" val="3340171189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055926254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840225296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934829987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018371811"/>
                    </a:ext>
                  </a:extLst>
                </a:gridCol>
              </a:tblGrid>
              <a:tr h="2198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21420"/>
                  </a:ext>
                </a:extLst>
              </a:tr>
              <a:tr h="38476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09.09.2024 - 09.09.2024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806095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907"/>
                  </a:ext>
                </a:extLst>
              </a:tr>
              <a:tr h="87945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50 645,00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7870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696,52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47655"/>
                  </a:ext>
                </a:extLst>
              </a:tr>
              <a:tr h="219863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51 341,52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572826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49628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488942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94935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497073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98460"/>
                  </a:ext>
                </a:extLst>
              </a:tr>
              <a:tr h="38476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09.09.2024 - 09.09.2024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980882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57901"/>
                  </a:ext>
                </a:extLst>
              </a:tr>
              <a:tr h="87945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50 645,00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52470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696,52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75990"/>
                  </a:ext>
                </a:extLst>
              </a:tr>
              <a:tr h="219863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51 341,52 лв.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98115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701"/>
                  </a:ext>
                </a:extLst>
              </a:tr>
              <a:tr h="219863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411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5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2024-09-10T05:12:59Z</dcterms:created>
  <dcterms:modified xsi:type="dcterms:W3CDTF">2024-09-10T05:13:35Z</dcterms:modified>
</cp:coreProperties>
</file>