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2309-9A5C-49E8-ABFA-09D8C0E02DE0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7724-DDB2-47D3-867E-4844AD6CB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423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2309-9A5C-49E8-ABFA-09D8C0E02DE0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7724-DDB2-47D3-867E-4844AD6CB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529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2309-9A5C-49E8-ABFA-09D8C0E02DE0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7724-DDB2-47D3-867E-4844AD6CB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47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2309-9A5C-49E8-ABFA-09D8C0E02DE0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7724-DDB2-47D3-867E-4844AD6CB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332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2309-9A5C-49E8-ABFA-09D8C0E02DE0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7724-DDB2-47D3-867E-4844AD6CB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285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2309-9A5C-49E8-ABFA-09D8C0E02DE0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7724-DDB2-47D3-867E-4844AD6CB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842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2309-9A5C-49E8-ABFA-09D8C0E02DE0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7724-DDB2-47D3-867E-4844AD6CB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4660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2309-9A5C-49E8-ABFA-09D8C0E02DE0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7724-DDB2-47D3-867E-4844AD6CB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594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2309-9A5C-49E8-ABFA-09D8C0E02DE0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7724-DDB2-47D3-867E-4844AD6CB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98064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2309-9A5C-49E8-ABFA-09D8C0E02DE0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7724-DDB2-47D3-867E-4844AD6CB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4201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802309-9A5C-49E8-ABFA-09D8C0E02DE0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7724-DDB2-47D3-867E-4844AD6CB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26072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802309-9A5C-49E8-ABFA-09D8C0E02DE0}" type="datetimeFigureOut">
              <a:rPr lang="en-US" smtClean="0"/>
              <a:t>8/26/2024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07724-DDB2-47D3-867E-4844AD6CBB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194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581701"/>
              </p:ext>
            </p:extLst>
          </p:nvPr>
        </p:nvGraphicFramePr>
        <p:xfrm>
          <a:off x="1073793" y="486560"/>
          <a:ext cx="10427515" cy="5803544"/>
        </p:xfrm>
        <a:graphic>
          <a:graphicData uri="http://schemas.openxmlformats.org/drawingml/2006/table">
            <a:tbl>
              <a:tblPr/>
              <a:tblGrid>
                <a:gridCol w="2085503">
                  <a:extLst>
                    <a:ext uri="{9D8B030D-6E8A-4147-A177-3AD203B41FA5}">
                      <a16:colId xmlns:a16="http://schemas.microsoft.com/office/drawing/2014/main" val="784205054"/>
                    </a:ext>
                  </a:extLst>
                </a:gridCol>
                <a:gridCol w="2085503">
                  <a:extLst>
                    <a:ext uri="{9D8B030D-6E8A-4147-A177-3AD203B41FA5}">
                      <a16:colId xmlns:a16="http://schemas.microsoft.com/office/drawing/2014/main" val="2781411968"/>
                    </a:ext>
                  </a:extLst>
                </a:gridCol>
                <a:gridCol w="2085503">
                  <a:extLst>
                    <a:ext uri="{9D8B030D-6E8A-4147-A177-3AD203B41FA5}">
                      <a16:colId xmlns:a16="http://schemas.microsoft.com/office/drawing/2014/main" val="2630555279"/>
                    </a:ext>
                  </a:extLst>
                </a:gridCol>
                <a:gridCol w="2085503">
                  <a:extLst>
                    <a:ext uri="{9D8B030D-6E8A-4147-A177-3AD203B41FA5}">
                      <a16:colId xmlns:a16="http://schemas.microsoft.com/office/drawing/2014/main" val="2887014581"/>
                    </a:ext>
                  </a:extLst>
                </a:gridCol>
                <a:gridCol w="2085503">
                  <a:extLst>
                    <a:ext uri="{9D8B030D-6E8A-4147-A177-3AD203B41FA5}">
                      <a16:colId xmlns:a16="http://schemas.microsoft.com/office/drawing/2014/main" val="3786058494"/>
                    </a:ext>
                  </a:extLst>
                </a:gridCol>
              </a:tblGrid>
              <a:tr h="16258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010"/>
                  </a:ext>
                </a:extLst>
              </a:tr>
              <a:tr h="28452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23.08.2024 - 23.08.2024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3274646"/>
                  </a:ext>
                </a:extLst>
              </a:tr>
              <a:tr h="16258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430319"/>
                  </a:ext>
                </a:extLst>
              </a:tr>
              <a:tr h="65033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120 489,13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15034488"/>
                  </a:ext>
                </a:extLst>
              </a:tr>
              <a:tr h="1625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2 510,15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78236741"/>
                  </a:ext>
                </a:extLst>
              </a:tr>
              <a:tr h="28452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851,91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38528393"/>
                  </a:ext>
                </a:extLst>
              </a:tr>
              <a:tr h="16258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25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123 851,19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06085694"/>
                  </a:ext>
                </a:extLst>
              </a:tr>
              <a:tr h="16258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896643"/>
                  </a:ext>
                </a:extLst>
              </a:tr>
              <a:tr h="16258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1476565"/>
                  </a:ext>
                </a:extLst>
              </a:tr>
              <a:tr h="16258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0325970"/>
                  </a:ext>
                </a:extLst>
              </a:tr>
              <a:tr h="16258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39153300"/>
                  </a:ext>
                </a:extLst>
              </a:tr>
              <a:tr h="16258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5460709"/>
                  </a:ext>
                </a:extLst>
              </a:tr>
              <a:tr h="284520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23.08.2024 - 23.08.2024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5422064"/>
                  </a:ext>
                </a:extLst>
              </a:tr>
              <a:tr h="16258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0064978"/>
                  </a:ext>
                </a:extLst>
              </a:tr>
              <a:tr h="1625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8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713,20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4795067"/>
                  </a:ext>
                </a:extLst>
              </a:tr>
              <a:tr h="284520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851,91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8330376"/>
                  </a:ext>
                </a:extLst>
              </a:tr>
              <a:tr h="16258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19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1 565,11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17592629"/>
                  </a:ext>
                </a:extLst>
              </a:tr>
              <a:tr h="16258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7555854"/>
                  </a:ext>
                </a:extLst>
              </a:tr>
              <a:tr h="16258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6645103"/>
                  </a:ext>
                </a:extLst>
              </a:tr>
              <a:tr h="16258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ИАНМСП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23.08.2024 - 23.08.2024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50542720"/>
                  </a:ext>
                </a:extLst>
              </a:tr>
              <a:tr h="16258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4877883"/>
                  </a:ext>
                </a:extLst>
              </a:tr>
              <a:tr h="65033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120 489,13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5745065"/>
                  </a:ext>
                </a:extLst>
              </a:tr>
              <a:tr h="16258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1 796,95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1254622"/>
                  </a:ext>
                </a:extLst>
              </a:tr>
              <a:tr h="16258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122 286,08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4031719"/>
                  </a:ext>
                </a:extLst>
              </a:tr>
              <a:tr h="16258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032055"/>
                  </a:ext>
                </a:extLst>
              </a:tr>
              <a:tr h="162583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FCFB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4755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01859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154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2024-08-26T05:18:17Z</dcterms:created>
  <dcterms:modified xsi:type="dcterms:W3CDTF">2024-08-26T05:20:27Z</dcterms:modified>
</cp:coreProperties>
</file>