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3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4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5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8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0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7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0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4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5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7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B343-4F45-4459-B26F-28A00AC35FA4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7FC1B-DE38-499A-9673-6BADCFA9E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2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89078"/>
              </p:ext>
            </p:extLst>
          </p:nvPr>
        </p:nvGraphicFramePr>
        <p:xfrm>
          <a:off x="838900" y="562061"/>
          <a:ext cx="10427515" cy="5614910"/>
        </p:xfrm>
        <a:graphic>
          <a:graphicData uri="http://schemas.openxmlformats.org/drawingml/2006/table">
            <a:tbl>
              <a:tblPr/>
              <a:tblGrid>
                <a:gridCol w="2085503">
                  <a:extLst>
                    <a:ext uri="{9D8B030D-6E8A-4147-A177-3AD203B41FA5}">
                      <a16:colId xmlns:a16="http://schemas.microsoft.com/office/drawing/2014/main" val="3561406732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3116403158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2585824063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3987596387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1654765600"/>
                    </a:ext>
                  </a:extLst>
                </a:gridCol>
              </a:tblGrid>
              <a:tr h="2673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609047"/>
                  </a:ext>
                </a:extLst>
              </a:tr>
              <a:tr h="4679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02.08.2024 - 02.08.2024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893351"/>
                  </a:ext>
                </a:extLst>
              </a:tr>
              <a:tr h="2673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639181"/>
                  </a:ext>
                </a:extLst>
              </a:tr>
              <a:tr h="2673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4 393,17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277978"/>
                  </a:ext>
                </a:extLst>
              </a:tr>
              <a:tr h="4679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209,00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827741"/>
                  </a:ext>
                </a:extLst>
              </a:tr>
              <a:tr h="2673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4 602,17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083049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282443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091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109182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515018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68083"/>
                  </a:ext>
                </a:extLst>
              </a:tr>
              <a:tr h="4679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02.08.2024 - 02.08.2024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230909"/>
                  </a:ext>
                </a:extLst>
              </a:tr>
              <a:tr h="2673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808706"/>
                  </a:ext>
                </a:extLst>
              </a:tr>
              <a:tr h="2673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4 393,17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2134"/>
                  </a:ext>
                </a:extLst>
              </a:tr>
              <a:tr h="4679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209,00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347601"/>
                  </a:ext>
                </a:extLst>
              </a:tr>
              <a:tr h="2673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4 602,17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64600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909551"/>
                  </a:ext>
                </a:extLst>
              </a:tr>
              <a:tr h="26737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5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01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2024-08-05T05:25:10Z</dcterms:created>
  <dcterms:modified xsi:type="dcterms:W3CDTF">2024-08-05T05:25:44Z</dcterms:modified>
</cp:coreProperties>
</file>