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3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6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25BB-2C01-4914-A2D4-70F8271C4A0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01DD-A253-4C26-95B4-D0066544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84440"/>
              </p:ext>
            </p:extLst>
          </p:nvPr>
        </p:nvGraphicFramePr>
        <p:xfrm>
          <a:off x="830510" y="494949"/>
          <a:ext cx="10595295" cy="5943992"/>
        </p:xfrm>
        <a:graphic>
          <a:graphicData uri="http://schemas.openxmlformats.org/drawingml/2006/table">
            <a:tbl>
              <a:tblPr/>
              <a:tblGrid>
                <a:gridCol w="2119059">
                  <a:extLst>
                    <a:ext uri="{9D8B030D-6E8A-4147-A177-3AD203B41FA5}">
                      <a16:colId xmlns:a16="http://schemas.microsoft.com/office/drawing/2014/main" val="2495579804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4117712346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2530382469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1768628167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2874263207"/>
                    </a:ext>
                  </a:extLst>
                </a:gridCol>
              </a:tblGrid>
              <a:tr h="1557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915650"/>
                  </a:ext>
                </a:extLst>
              </a:tr>
              <a:tr h="27340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30.07.2024 - 30.07.2024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02134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548865"/>
                  </a:ext>
                </a:extLst>
              </a:tr>
              <a:tr h="626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265 445,69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5194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592,78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302897"/>
                  </a:ext>
                </a:extLst>
              </a:tr>
              <a:tr h="2734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23 150,00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82008"/>
                  </a:ext>
                </a:extLst>
              </a:tr>
              <a:tr h="1557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289 188,47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700119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07896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78665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0427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408095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489602"/>
                  </a:ext>
                </a:extLst>
              </a:tr>
              <a:tr h="27340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30.07.2024 - 30.07.2024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380717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8850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327,23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81510"/>
                  </a:ext>
                </a:extLst>
              </a:tr>
              <a:tr h="2734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08827"/>
                  </a:ext>
                </a:extLst>
              </a:tr>
              <a:tr h="1557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407,23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99591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977403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670424"/>
                  </a:ext>
                </a:extLst>
              </a:tr>
              <a:tr h="15574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30.07.2024 - 30.07.2024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62394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8070"/>
                  </a:ext>
                </a:extLst>
              </a:tr>
              <a:tr h="626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265 445,69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7157"/>
                  </a:ext>
                </a:extLst>
              </a:tr>
              <a:tr h="155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265,55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56739"/>
                  </a:ext>
                </a:extLst>
              </a:tr>
              <a:tr h="2734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23 070,00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00178"/>
                  </a:ext>
                </a:extLst>
              </a:tr>
              <a:tr h="1557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288 781,24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688278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7974"/>
                  </a:ext>
                </a:extLst>
              </a:tr>
              <a:tr h="155747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1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67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2024-07-31T05:28:44Z</dcterms:created>
  <dcterms:modified xsi:type="dcterms:W3CDTF">2024-07-31T05:29:49Z</dcterms:modified>
</cp:coreProperties>
</file>