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5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2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6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5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6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4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4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7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E71A-9C61-48B2-B7B7-A1EB00D8B180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42ED0-5522-4569-BBAD-1C36CBA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22518"/>
              </p:ext>
            </p:extLst>
          </p:nvPr>
        </p:nvGraphicFramePr>
        <p:xfrm>
          <a:off x="687898" y="486560"/>
          <a:ext cx="10721130" cy="5797887"/>
        </p:xfrm>
        <a:graphic>
          <a:graphicData uri="http://schemas.openxmlformats.org/drawingml/2006/table">
            <a:tbl>
              <a:tblPr/>
              <a:tblGrid>
                <a:gridCol w="2144226">
                  <a:extLst>
                    <a:ext uri="{9D8B030D-6E8A-4147-A177-3AD203B41FA5}">
                      <a16:colId xmlns:a16="http://schemas.microsoft.com/office/drawing/2014/main" val="1288288557"/>
                    </a:ext>
                  </a:extLst>
                </a:gridCol>
                <a:gridCol w="2144226">
                  <a:extLst>
                    <a:ext uri="{9D8B030D-6E8A-4147-A177-3AD203B41FA5}">
                      <a16:colId xmlns:a16="http://schemas.microsoft.com/office/drawing/2014/main" val="3607114384"/>
                    </a:ext>
                  </a:extLst>
                </a:gridCol>
                <a:gridCol w="2144226">
                  <a:extLst>
                    <a:ext uri="{9D8B030D-6E8A-4147-A177-3AD203B41FA5}">
                      <a16:colId xmlns:a16="http://schemas.microsoft.com/office/drawing/2014/main" val="3442952803"/>
                    </a:ext>
                  </a:extLst>
                </a:gridCol>
                <a:gridCol w="2144226">
                  <a:extLst>
                    <a:ext uri="{9D8B030D-6E8A-4147-A177-3AD203B41FA5}">
                      <a16:colId xmlns:a16="http://schemas.microsoft.com/office/drawing/2014/main" val="405085555"/>
                    </a:ext>
                  </a:extLst>
                </a:gridCol>
                <a:gridCol w="2144226">
                  <a:extLst>
                    <a:ext uri="{9D8B030D-6E8A-4147-A177-3AD203B41FA5}">
                      <a16:colId xmlns:a16="http://schemas.microsoft.com/office/drawing/2014/main" val="2855231474"/>
                    </a:ext>
                  </a:extLst>
                </a:gridCol>
              </a:tblGrid>
              <a:tr h="1625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526221"/>
                  </a:ext>
                </a:extLst>
              </a:tr>
              <a:tr h="2845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29.07.2024 - 29.07.2024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45410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87004"/>
                  </a:ext>
                </a:extLst>
              </a:tr>
              <a:tr h="6503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114 757,80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66272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17 358,10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5613"/>
                  </a:ext>
                </a:extLst>
              </a:tr>
              <a:tr h="2845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620,41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184308"/>
                  </a:ext>
                </a:extLst>
              </a:tr>
              <a:tr h="16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132 736,31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6197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446533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829480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772509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368584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061522"/>
                  </a:ext>
                </a:extLst>
              </a:tr>
              <a:tr h="2845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29.07.2024 - 29.07.2024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071877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73845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16 330,34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46948"/>
                  </a:ext>
                </a:extLst>
              </a:tr>
              <a:tr h="2845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620,41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62667"/>
                  </a:ext>
                </a:extLst>
              </a:tr>
              <a:tr h="16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16 950,75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63122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913592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60775"/>
                  </a:ext>
                </a:extLst>
              </a:tr>
              <a:tr h="1625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29.07.2024 - 29.07.2024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732207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57124"/>
                  </a:ext>
                </a:extLst>
              </a:tr>
              <a:tr h="6503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114 757,80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8516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1 027,76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84810"/>
                  </a:ext>
                </a:extLst>
              </a:tr>
              <a:tr h="16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115 785,56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4030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327342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3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21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2024-07-30T05:24:20Z</dcterms:created>
  <dcterms:modified xsi:type="dcterms:W3CDTF">2024-07-30T05:25:22Z</dcterms:modified>
</cp:coreProperties>
</file>