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0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2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6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1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3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20EB-11E9-40B5-A8C1-0712062712A4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38C7-5A14-4479-8CDE-43E1A043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2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68519"/>
              </p:ext>
            </p:extLst>
          </p:nvPr>
        </p:nvGraphicFramePr>
        <p:xfrm>
          <a:off x="671118" y="218114"/>
          <a:ext cx="10972800" cy="6499886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:a16="http://schemas.microsoft.com/office/drawing/2014/main" val="377313658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67567630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577540714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6804529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981173191"/>
                    </a:ext>
                  </a:extLst>
                </a:gridCol>
              </a:tblGrid>
              <a:tr h="1550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209492"/>
                  </a:ext>
                </a:extLst>
              </a:tr>
              <a:tr h="1760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21.06.2024 - 21.06.2024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023959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64145"/>
                  </a:ext>
                </a:extLst>
              </a:tr>
              <a:tr h="5585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6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920 171,39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94310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7 824,20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985768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802 448,61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459927"/>
                  </a:ext>
                </a:extLst>
              </a:tr>
              <a:tr h="3290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1 290 166,04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035551"/>
                  </a:ext>
                </a:extLst>
              </a:tr>
              <a:tr h="1550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3 020 610,24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80489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840532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541707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475459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611138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189866"/>
                  </a:ext>
                </a:extLst>
              </a:tr>
              <a:tr h="1760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21.06.2024 - 21.06.2024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3813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52150"/>
                  </a:ext>
                </a:extLst>
              </a:tr>
              <a:tr h="3290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err="1">
                          <a:effectLst/>
                        </a:rPr>
                        <a:t>Закупуване</a:t>
                      </a:r>
                      <a:r>
                        <a:rPr lang="ru-RU" sz="900" dirty="0">
                          <a:effectLst/>
                        </a:rPr>
                        <a:t> на </a:t>
                      </a:r>
                      <a:r>
                        <a:rPr lang="ru-RU" sz="900">
                          <a:effectLst/>
                        </a:rPr>
                        <a:t>валута</a:t>
                      </a:r>
                      <a:r>
                        <a:rPr lang="ru-RU" sz="900" dirty="0">
                          <a:effectLst/>
                        </a:rPr>
                        <a:t> в </a:t>
                      </a:r>
                      <a:r>
                        <a:rPr lang="ru-RU" sz="900" dirty="0" err="1">
                          <a:effectLst/>
                        </a:rPr>
                        <a:t>брой</a:t>
                      </a:r>
                      <a:r>
                        <a:rPr lang="ru-RU" sz="900" dirty="0">
                          <a:effectLst/>
                        </a:rPr>
                        <a:t>, по сметка и за </a:t>
                      </a:r>
                      <a:r>
                        <a:rPr lang="ru-RU" sz="900" dirty="0" err="1">
                          <a:effectLst/>
                        </a:rPr>
                        <a:t>директен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превод</a:t>
                      </a:r>
                      <a:endParaRPr lang="ru-RU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1 290 166,04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322804"/>
                  </a:ext>
                </a:extLst>
              </a:tr>
              <a:tr h="1550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1 290 166,04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311399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409984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37459"/>
                  </a:ext>
                </a:extLst>
              </a:tr>
              <a:tr h="17608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21.06.2024 - 21.06.2024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24087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287863"/>
                  </a:ext>
                </a:extLst>
              </a:tr>
              <a:tr h="5585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920 171,39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920855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3 260,00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49705"/>
                  </a:ext>
                </a:extLst>
              </a:tr>
              <a:tr h="1760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802 448,61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97850"/>
                  </a:ext>
                </a:extLst>
              </a:tr>
              <a:tr h="1550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1 725 880,00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00426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923543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852867"/>
                  </a:ext>
                </a:extLst>
              </a:tr>
              <a:tr h="15500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21.06.2024 - 21.06.2024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409020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05853"/>
                  </a:ext>
                </a:extLst>
              </a:tr>
              <a:tr h="15500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4 564,20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27300"/>
                  </a:ext>
                </a:extLst>
              </a:tr>
              <a:tr h="15500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4 564,20 лв.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83725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120648"/>
                  </a:ext>
                </a:extLst>
              </a:tr>
              <a:tr h="15500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3023" marR="23023" marT="11511" marB="1151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53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81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223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2024-06-24T05:22:49Z</dcterms:created>
  <dcterms:modified xsi:type="dcterms:W3CDTF">2024-06-24T05:24:28Z</dcterms:modified>
</cp:coreProperties>
</file>