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E4C02-F027-48CA-991F-469AC3EACED0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F340E-5B99-4C8E-A1E5-815DB361B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E4C02-F027-48CA-991F-469AC3EACED0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F340E-5B99-4C8E-A1E5-815DB361B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6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E4C02-F027-48CA-991F-469AC3EACED0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F340E-5B99-4C8E-A1E5-815DB361B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1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E4C02-F027-48CA-991F-469AC3EACED0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F340E-5B99-4C8E-A1E5-815DB361B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3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E4C02-F027-48CA-991F-469AC3EACED0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F340E-5B99-4C8E-A1E5-815DB361B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9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E4C02-F027-48CA-991F-469AC3EACED0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F340E-5B99-4C8E-A1E5-815DB361B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9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E4C02-F027-48CA-991F-469AC3EACED0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F340E-5B99-4C8E-A1E5-815DB361B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E4C02-F027-48CA-991F-469AC3EACED0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F340E-5B99-4C8E-A1E5-815DB361B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3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E4C02-F027-48CA-991F-469AC3EACED0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F340E-5B99-4C8E-A1E5-815DB361B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1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E4C02-F027-48CA-991F-469AC3EACED0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F340E-5B99-4C8E-A1E5-815DB361B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E4C02-F027-48CA-991F-469AC3EACED0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F340E-5B99-4C8E-A1E5-815DB361B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2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E4C02-F027-48CA-991F-469AC3EACED0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F340E-5B99-4C8E-A1E5-815DB361B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282433"/>
              </p:ext>
            </p:extLst>
          </p:nvPr>
        </p:nvGraphicFramePr>
        <p:xfrm>
          <a:off x="906010" y="528514"/>
          <a:ext cx="10805020" cy="5648448"/>
        </p:xfrm>
        <a:graphic>
          <a:graphicData uri="http://schemas.openxmlformats.org/drawingml/2006/table">
            <a:tbl>
              <a:tblPr/>
              <a:tblGrid>
                <a:gridCol w="2161004">
                  <a:extLst>
                    <a:ext uri="{9D8B030D-6E8A-4147-A177-3AD203B41FA5}">
                      <a16:colId xmlns:a16="http://schemas.microsoft.com/office/drawing/2014/main" val="3646327008"/>
                    </a:ext>
                  </a:extLst>
                </a:gridCol>
                <a:gridCol w="2161004">
                  <a:extLst>
                    <a:ext uri="{9D8B030D-6E8A-4147-A177-3AD203B41FA5}">
                      <a16:colId xmlns:a16="http://schemas.microsoft.com/office/drawing/2014/main" val="2891785524"/>
                    </a:ext>
                  </a:extLst>
                </a:gridCol>
                <a:gridCol w="2161004">
                  <a:extLst>
                    <a:ext uri="{9D8B030D-6E8A-4147-A177-3AD203B41FA5}">
                      <a16:colId xmlns:a16="http://schemas.microsoft.com/office/drawing/2014/main" val="1514205479"/>
                    </a:ext>
                  </a:extLst>
                </a:gridCol>
                <a:gridCol w="2161004">
                  <a:extLst>
                    <a:ext uri="{9D8B030D-6E8A-4147-A177-3AD203B41FA5}">
                      <a16:colId xmlns:a16="http://schemas.microsoft.com/office/drawing/2014/main" val="806937406"/>
                    </a:ext>
                  </a:extLst>
                </a:gridCol>
                <a:gridCol w="2161004">
                  <a:extLst>
                    <a:ext uri="{9D8B030D-6E8A-4147-A177-3AD203B41FA5}">
                      <a16:colId xmlns:a16="http://schemas.microsoft.com/office/drawing/2014/main" val="913361194"/>
                    </a:ext>
                  </a:extLst>
                </a:gridCol>
              </a:tblGrid>
              <a:tr h="1947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412543"/>
                  </a:ext>
                </a:extLst>
              </a:tr>
              <a:tr h="34085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17.06.2024 - 17.06.2024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3638"/>
                  </a:ext>
                </a:extLst>
              </a:tr>
              <a:tr h="19477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150943"/>
                  </a:ext>
                </a:extLst>
              </a:tr>
              <a:tr h="1947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660,10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101318"/>
                  </a:ext>
                </a:extLst>
              </a:tr>
              <a:tr h="1947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271,20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540462"/>
                  </a:ext>
                </a:extLst>
              </a:tr>
              <a:tr h="34085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37 000,00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119420"/>
                  </a:ext>
                </a:extLst>
              </a:tr>
              <a:tr h="19477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37 931,30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686964"/>
                  </a:ext>
                </a:extLst>
              </a:tr>
              <a:tr h="19477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476709"/>
                  </a:ext>
                </a:extLst>
              </a:tr>
              <a:tr h="19477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809731"/>
                  </a:ext>
                </a:extLst>
              </a:tr>
              <a:tr h="19477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355263"/>
                  </a:ext>
                </a:extLst>
              </a:tr>
              <a:tr h="19477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785689"/>
                  </a:ext>
                </a:extLst>
              </a:tr>
              <a:tr h="1947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96194"/>
                  </a:ext>
                </a:extLst>
              </a:tr>
              <a:tr h="34085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17.06.2024 - 17.06.2024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261244"/>
                  </a:ext>
                </a:extLst>
              </a:tr>
              <a:tr h="19477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597816"/>
                  </a:ext>
                </a:extLst>
              </a:tr>
              <a:tr h="1947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260,00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068169"/>
                  </a:ext>
                </a:extLst>
              </a:tr>
              <a:tr h="1947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271,20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002995"/>
                  </a:ext>
                </a:extLst>
              </a:tr>
              <a:tr h="19477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531,20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010231"/>
                  </a:ext>
                </a:extLst>
              </a:tr>
              <a:tr h="19477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937181"/>
                  </a:ext>
                </a:extLst>
              </a:tr>
              <a:tr h="19477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346860"/>
                  </a:ext>
                </a:extLst>
              </a:tr>
              <a:tr h="19477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17.06.2024 - 17.06.2024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791175"/>
                  </a:ext>
                </a:extLst>
              </a:tr>
              <a:tr h="19477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904977"/>
                  </a:ext>
                </a:extLst>
              </a:tr>
              <a:tr h="1947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400,10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31522"/>
                  </a:ext>
                </a:extLst>
              </a:tr>
              <a:tr h="34085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37 000,00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088476"/>
                  </a:ext>
                </a:extLst>
              </a:tr>
              <a:tr h="19477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37 400,10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998767"/>
                  </a:ext>
                </a:extLst>
              </a:tr>
              <a:tr h="19477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425961"/>
                  </a:ext>
                </a:extLst>
              </a:tr>
              <a:tr h="194774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750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24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2024-06-18T05:20:26Z</dcterms:created>
  <dcterms:modified xsi:type="dcterms:W3CDTF">2024-06-18T05:21:11Z</dcterms:modified>
</cp:coreProperties>
</file>