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34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92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714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6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26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7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2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0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0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CFC0-B16E-4107-BD37-2C43A8B26F8C}" type="datetimeFigureOut">
              <a:rPr lang="en-US" smtClean="0"/>
              <a:t>6/17/2024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C6B4F-D5AC-404D-92C0-385E7FC790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1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082421"/>
              </p:ext>
            </p:extLst>
          </p:nvPr>
        </p:nvGraphicFramePr>
        <p:xfrm>
          <a:off x="637561" y="335566"/>
          <a:ext cx="11107025" cy="6244843"/>
        </p:xfrm>
        <a:graphic>
          <a:graphicData uri="http://schemas.openxmlformats.org/drawingml/2006/table">
            <a:tbl>
              <a:tblPr/>
              <a:tblGrid>
                <a:gridCol w="2221405">
                  <a:extLst>
                    <a:ext uri="{9D8B030D-6E8A-4147-A177-3AD203B41FA5}">
                      <a16:colId xmlns:a16="http://schemas.microsoft.com/office/drawing/2014/main" val="1135706322"/>
                    </a:ext>
                  </a:extLst>
                </a:gridCol>
                <a:gridCol w="2221405">
                  <a:extLst>
                    <a:ext uri="{9D8B030D-6E8A-4147-A177-3AD203B41FA5}">
                      <a16:colId xmlns:a16="http://schemas.microsoft.com/office/drawing/2014/main" val="601480520"/>
                    </a:ext>
                  </a:extLst>
                </a:gridCol>
                <a:gridCol w="2221405">
                  <a:extLst>
                    <a:ext uri="{9D8B030D-6E8A-4147-A177-3AD203B41FA5}">
                      <a16:colId xmlns:a16="http://schemas.microsoft.com/office/drawing/2014/main" val="2792956182"/>
                    </a:ext>
                  </a:extLst>
                </a:gridCol>
                <a:gridCol w="2221405">
                  <a:extLst>
                    <a:ext uri="{9D8B030D-6E8A-4147-A177-3AD203B41FA5}">
                      <a16:colId xmlns:a16="http://schemas.microsoft.com/office/drawing/2014/main" val="1839375524"/>
                    </a:ext>
                  </a:extLst>
                </a:gridCol>
                <a:gridCol w="2221405">
                  <a:extLst>
                    <a:ext uri="{9D8B030D-6E8A-4147-A177-3AD203B41FA5}">
                      <a16:colId xmlns:a16="http://schemas.microsoft.com/office/drawing/2014/main" val="390444253"/>
                    </a:ext>
                  </a:extLst>
                </a:gridCol>
              </a:tblGrid>
              <a:tr h="1554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390176"/>
                  </a:ext>
                </a:extLst>
              </a:tr>
              <a:tr h="2729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14.06.2024 - 14.06.2024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16260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6200332"/>
                  </a:ext>
                </a:extLst>
              </a:tr>
              <a:tr h="7433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1 076,27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625618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48 018,55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666798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655,80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726114"/>
                  </a:ext>
                </a:extLst>
              </a:tr>
              <a:tr h="2729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7 178,85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4447148"/>
                  </a:ext>
                </a:extLst>
              </a:tr>
              <a:tr h="1554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40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56 929,47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44912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902491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069720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951084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75166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407950"/>
                  </a:ext>
                </a:extLst>
              </a:tr>
              <a:tr h="27299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14.06.2024 - 14.06.2024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0748558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42663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36 629,74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933709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655,80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5995734"/>
                  </a:ext>
                </a:extLst>
              </a:tr>
              <a:tr h="27299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7 178,85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6563864"/>
                  </a:ext>
                </a:extLst>
              </a:tr>
              <a:tr h="1554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44 464,39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6256669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9390604"/>
                  </a:ext>
                </a:extLst>
              </a:tr>
              <a:tr h="17951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15229"/>
                  </a:ext>
                </a:extLst>
              </a:tr>
              <a:tr h="15540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14.06.2024 - 14.06.2024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613693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8012905"/>
                  </a:ext>
                </a:extLst>
              </a:tr>
              <a:tr h="74337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1 076,27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107529"/>
                  </a:ext>
                </a:extLst>
              </a:tr>
              <a:tr h="1554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11 388,81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31246"/>
                  </a:ext>
                </a:extLst>
              </a:tr>
              <a:tr h="15540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12 465,08 лв.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755522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571143"/>
                  </a:ext>
                </a:extLst>
              </a:tr>
              <a:tr h="155402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29401" marR="29401" marT="14700" marB="14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4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04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456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173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2024-06-17T05:23:28Z</dcterms:created>
  <dcterms:modified xsi:type="dcterms:W3CDTF">2024-06-17T05:25:25Z</dcterms:modified>
</cp:coreProperties>
</file>