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5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9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8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7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0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0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DCC9-D3DB-4DD4-B442-84B8166F602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499E0-EEC9-46BC-9DCA-80475444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62197"/>
              </p:ext>
            </p:extLst>
          </p:nvPr>
        </p:nvGraphicFramePr>
        <p:xfrm>
          <a:off x="444615" y="251659"/>
          <a:ext cx="11249640" cy="6384028"/>
        </p:xfrm>
        <a:graphic>
          <a:graphicData uri="http://schemas.openxmlformats.org/drawingml/2006/table">
            <a:tbl>
              <a:tblPr/>
              <a:tblGrid>
                <a:gridCol w="2249928">
                  <a:extLst>
                    <a:ext uri="{9D8B030D-6E8A-4147-A177-3AD203B41FA5}">
                      <a16:colId xmlns:a16="http://schemas.microsoft.com/office/drawing/2014/main" val="4005402256"/>
                    </a:ext>
                  </a:extLst>
                </a:gridCol>
                <a:gridCol w="2249928">
                  <a:extLst>
                    <a:ext uri="{9D8B030D-6E8A-4147-A177-3AD203B41FA5}">
                      <a16:colId xmlns:a16="http://schemas.microsoft.com/office/drawing/2014/main" val="133761319"/>
                    </a:ext>
                  </a:extLst>
                </a:gridCol>
                <a:gridCol w="2249928">
                  <a:extLst>
                    <a:ext uri="{9D8B030D-6E8A-4147-A177-3AD203B41FA5}">
                      <a16:colId xmlns:a16="http://schemas.microsoft.com/office/drawing/2014/main" val="4105482278"/>
                    </a:ext>
                  </a:extLst>
                </a:gridCol>
                <a:gridCol w="2249928">
                  <a:extLst>
                    <a:ext uri="{9D8B030D-6E8A-4147-A177-3AD203B41FA5}">
                      <a16:colId xmlns:a16="http://schemas.microsoft.com/office/drawing/2014/main" val="1997063924"/>
                    </a:ext>
                  </a:extLst>
                </a:gridCol>
                <a:gridCol w="2249928">
                  <a:extLst>
                    <a:ext uri="{9D8B030D-6E8A-4147-A177-3AD203B41FA5}">
                      <a16:colId xmlns:a16="http://schemas.microsoft.com/office/drawing/2014/main" val="165914940"/>
                    </a:ext>
                  </a:extLst>
                </a:gridCol>
              </a:tblGrid>
              <a:tr h="1567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138403"/>
                  </a:ext>
                </a:extLst>
              </a:tr>
              <a:tr h="225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07.06.2024 - 07.06.2024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769400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37789"/>
                  </a:ext>
                </a:extLst>
              </a:tr>
              <a:tr h="514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2 006,92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582647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18 613,16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57155"/>
                  </a:ext>
                </a:extLst>
              </a:tr>
              <a:tr h="2252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305 757,38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659832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326 377,46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76266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70782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284472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325242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47614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8874"/>
                  </a:ext>
                </a:extLst>
              </a:tr>
              <a:tr h="22528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07.06.2024 - 07.06.2024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809502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01696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6 348,40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52077"/>
                  </a:ext>
                </a:extLst>
              </a:tr>
              <a:tr h="2252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20 757,38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00559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27 105,78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053888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69165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836516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07.06.2024 - 07.06.2024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62353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82475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2 780,95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457455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2 780,95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112067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995618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36196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07.06.2024 - 07.06.2024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0348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727115"/>
                  </a:ext>
                </a:extLst>
              </a:tr>
              <a:tr h="514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2 006,92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41006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9 483,81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8311"/>
                  </a:ext>
                </a:extLst>
              </a:tr>
              <a:tr h="2252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285 000,00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309707"/>
                  </a:ext>
                </a:extLst>
              </a:tr>
              <a:tr h="1567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296 490,73 лв.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39349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63166"/>
                  </a:ext>
                </a:extLst>
              </a:tr>
              <a:tr h="1567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446" marR="25446" marT="12723" marB="127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02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58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2024-06-10T05:29:22Z</dcterms:created>
  <dcterms:modified xsi:type="dcterms:W3CDTF">2024-06-10T05:31:00Z</dcterms:modified>
</cp:coreProperties>
</file>