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18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6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40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20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3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48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418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61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90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402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C3005-D2EA-43CE-AF13-9AA6F2CC679D}" type="datetimeFigureOut">
              <a:rPr lang="en-US" smtClean="0"/>
              <a:t>6/6/2024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14A41-9F5A-4465-9542-95B429710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760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973935"/>
              </p:ext>
            </p:extLst>
          </p:nvPr>
        </p:nvGraphicFramePr>
        <p:xfrm>
          <a:off x="545285" y="578834"/>
          <a:ext cx="10897300" cy="5649560"/>
        </p:xfrm>
        <a:graphic>
          <a:graphicData uri="http://schemas.openxmlformats.org/drawingml/2006/table">
            <a:tbl>
              <a:tblPr/>
              <a:tblGrid>
                <a:gridCol w="2179460">
                  <a:extLst>
                    <a:ext uri="{9D8B030D-6E8A-4147-A177-3AD203B41FA5}">
                      <a16:colId xmlns:a16="http://schemas.microsoft.com/office/drawing/2014/main" val="3598292022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3062187650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3244596684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1932742432"/>
                    </a:ext>
                  </a:extLst>
                </a:gridCol>
                <a:gridCol w="2179460">
                  <a:extLst>
                    <a:ext uri="{9D8B030D-6E8A-4147-A177-3AD203B41FA5}">
                      <a16:colId xmlns:a16="http://schemas.microsoft.com/office/drawing/2014/main" val="1198208451"/>
                    </a:ext>
                  </a:extLst>
                </a:gridCol>
              </a:tblGrid>
              <a:tr h="230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07723"/>
                  </a:ext>
                </a:extLst>
              </a:tr>
              <a:tr h="4042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05.06.2024 - 05.06.2024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46649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2204341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3 165,46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8285314"/>
                  </a:ext>
                </a:extLst>
              </a:tr>
              <a:tr h="40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620,00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3162961"/>
                  </a:ext>
                </a:extLst>
              </a:tr>
              <a:tr h="40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89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Друго финансиране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0,00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4312725"/>
                  </a:ext>
                </a:extLst>
              </a:tr>
              <a:tr h="2302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3 785,46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867093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937727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81170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6096863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6598639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047875"/>
                  </a:ext>
                </a:extLst>
              </a:tr>
              <a:tr h="40425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>
                          <a:effectLst/>
                        </a:rPr>
                        <a:t>-ЦУ </a:t>
                      </a:r>
                      <a:r>
                        <a:rPr lang="ru-RU" sz="900">
                          <a:effectLst/>
                        </a:rPr>
                        <a:t>( </a:t>
                      </a:r>
                      <a:r>
                        <a:rPr lang="ru-RU" sz="900" smtClean="0">
                          <a:effectLst/>
                        </a:rPr>
                        <a:t>074 </a:t>
                      </a:r>
                      <a:r>
                        <a:rPr lang="ru-RU" sz="900">
                          <a:effectLst/>
                        </a:rPr>
                        <a:t>)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05.06.2024 - 05.06.2024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9330389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501301"/>
                  </a:ext>
                </a:extLst>
              </a:tr>
              <a:tr h="2302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12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3 165,46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4637164"/>
                  </a:ext>
                </a:extLst>
              </a:tr>
              <a:tr h="40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7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620,00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1773279"/>
                  </a:ext>
                </a:extLst>
              </a:tr>
              <a:tr h="40425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89 xxxx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Друго финансиране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0,00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7920842"/>
                  </a:ext>
                </a:extLst>
              </a:tr>
              <a:tr h="230287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20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3 785,46 лв.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4900834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9542686"/>
                  </a:ext>
                </a:extLst>
              </a:tr>
              <a:tr h="230287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44401" marR="44401" marT="22201" marB="22201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1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7217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245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103</Words>
  <Application>Microsoft Office PowerPoint</Application>
  <PresentationFormat>Widescreen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2024-06-06T05:25:48Z</dcterms:created>
  <dcterms:modified xsi:type="dcterms:W3CDTF">2024-06-06T05:27:08Z</dcterms:modified>
</cp:coreProperties>
</file>