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6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6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8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0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4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3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7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3ABBB-A5D1-4643-BDB1-BEBF917572B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F245-8D17-4046-91F6-88720C78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98651"/>
              </p:ext>
            </p:extLst>
          </p:nvPr>
        </p:nvGraphicFramePr>
        <p:xfrm>
          <a:off x="679505" y="327159"/>
          <a:ext cx="11073470" cy="6399328"/>
        </p:xfrm>
        <a:graphic>
          <a:graphicData uri="http://schemas.openxmlformats.org/drawingml/2006/table">
            <a:tbl>
              <a:tblPr/>
              <a:tblGrid>
                <a:gridCol w="2214694">
                  <a:extLst>
                    <a:ext uri="{9D8B030D-6E8A-4147-A177-3AD203B41FA5}">
                      <a16:colId xmlns:a16="http://schemas.microsoft.com/office/drawing/2014/main" val="2091680562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421392352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457339422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3405454541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2292331208"/>
                    </a:ext>
                  </a:extLst>
                </a:gridCol>
              </a:tblGrid>
              <a:tr h="161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490502"/>
                  </a:ext>
                </a:extLst>
              </a:tr>
              <a:tr h="2612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27.05.2024 - 27.05.2024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722927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87671"/>
                  </a:ext>
                </a:extLst>
              </a:tr>
              <a:tr h="7139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50 750,48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2607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3 062,95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053337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186,68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250398"/>
                  </a:ext>
                </a:extLst>
              </a:tr>
              <a:tr h="1619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54 000,11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29004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47899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76196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86213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71714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38171"/>
                  </a:ext>
                </a:extLst>
              </a:tr>
              <a:tr h="2612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27.05.2024 - 27.05.2024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459986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737869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755,05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395587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186,68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403809"/>
                  </a:ext>
                </a:extLst>
              </a:tr>
              <a:tr h="1619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941,73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42084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36891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771957"/>
                  </a:ext>
                </a:extLst>
              </a:tr>
              <a:tr h="1619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27.05.2024 - 27.05.2024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174777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35401"/>
                  </a:ext>
                </a:extLst>
              </a:tr>
              <a:tr h="7139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50 750,48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2291"/>
                  </a:ext>
                </a:extLst>
              </a:tr>
              <a:tr h="1619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50 750,48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735919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7493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3023"/>
                  </a:ext>
                </a:extLst>
              </a:tr>
              <a:tr h="1619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27.05.2024 - 27.05.2024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78716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88469"/>
                  </a:ext>
                </a:extLst>
              </a:tr>
              <a:tr h="1619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2 307,90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522014"/>
                  </a:ext>
                </a:extLst>
              </a:tr>
              <a:tr h="1619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2 307,90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96996"/>
                  </a:ext>
                </a:extLst>
              </a:tr>
              <a:tr h="1619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695494"/>
                  </a:ext>
                </a:extLst>
              </a:tr>
              <a:tr h="148124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122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7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2024-05-28T05:24:47Z</dcterms:created>
  <dcterms:modified xsi:type="dcterms:W3CDTF">2024-05-28T05:26:54Z</dcterms:modified>
</cp:coreProperties>
</file>