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8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3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7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0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C7C1-FC71-41AC-A1DF-719D6E91148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9A6CB-7DCB-485D-ADE0-70FEB2C0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11646"/>
              </p:ext>
            </p:extLst>
          </p:nvPr>
        </p:nvGraphicFramePr>
        <p:xfrm>
          <a:off x="1354973" y="789717"/>
          <a:ext cx="9493135" cy="5347968"/>
        </p:xfrm>
        <a:graphic>
          <a:graphicData uri="http://schemas.openxmlformats.org/drawingml/2006/table">
            <a:tbl>
              <a:tblPr/>
              <a:tblGrid>
                <a:gridCol w="2177936">
                  <a:extLst>
                    <a:ext uri="{9D8B030D-6E8A-4147-A177-3AD203B41FA5}">
                      <a16:colId xmlns:a16="http://schemas.microsoft.com/office/drawing/2014/main" val="2805469442"/>
                    </a:ext>
                  </a:extLst>
                </a:gridCol>
                <a:gridCol w="1853738">
                  <a:extLst>
                    <a:ext uri="{9D8B030D-6E8A-4147-A177-3AD203B41FA5}">
                      <a16:colId xmlns:a16="http://schemas.microsoft.com/office/drawing/2014/main" val="631955146"/>
                    </a:ext>
                  </a:extLst>
                </a:gridCol>
                <a:gridCol w="1664207">
                  <a:extLst>
                    <a:ext uri="{9D8B030D-6E8A-4147-A177-3AD203B41FA5}">
                      <a16:colId xmlns:a16="http://schemas.microsoft.com/office/drawing/2014/main" val="2568841167"/>
                    </a:ext>
                  </a:extLst>
                </a:gridCol>
                <a:gridCol w="2633473">
                  <a:extLst>
                    <a:ext uri="{9D8B030D-6E8A-4147-A177-3AD203B41FA5}">
                      <a16:colId xmlns:a16="http://schemas.microsoft.com/office/drawing/2014/main" val="4155437116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204540392"/>
                    </a:ext>
                  </a:extLst>
                </a:gridCol>
              </a:tblGrid>
              <a:tr h="1658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06870"/>
                  </a:ext>
                </a:extLst>
              </a:tr>
              <a:tr h="1814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16.05.2024 - 16.05.2024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159159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000794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9 012,76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476902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459945"/>
                  </a:ext>
                </a:extLst>
              </a:tr>
              <a:tr h="3216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9 172,76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68364"/>
                  </a:ext>
                </a:extLst>
              </a:tr>
              <a:tr h="18140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359079"/>
                  </a:ext>
                </a:extLst>
              </a:tr>
              <a:tr h="1814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6102"/>
                  </a:ext>
                </a:extLst>
              </a:tr>
              <a:tr h="1814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074******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16.05.2024 - 16.05.2024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932365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24134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1 200,00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104306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263350"/>
                  </a:ext>
                </a:extLst>
              </a:tr>
              <a:tr h="3216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1 360,00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599360"/>
                  </a:ext>
                </a:extLst>
              </a:tr>
              <a:tr h="18140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281263"/>
                  </a:ext>
                </a:extLst>
              </a:tr>
              <a:tr h="18140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275531"/>
                  </a:ext>
                </a:extLst>
              </a:tr>
              <a:tr h="1814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074*******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16.05.2024 - 16.05.2024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861210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1976"/>
                  </a:ext>
                </a:extLst>
              </a:tr>
              <a:tr h="3216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7 812,76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22034"/>
                  </a:ext>
                </a:extLst>
              </a:tr>
              <a:tr h="3216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7 812,76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640156"/>
                  </a:ext>
                </a:extLst>
              </a:tr>
              <a:tr h="18140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6974"/>
                  </a:ext>
                </a:extLst>
              </a:tr>
              <a:tr h="18140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6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796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24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125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2024-05-17T05:31:22Z</dcterms:created>
  <dcterms:modified xsi:type="dcterms:W3CDTF">2024-05-17T05:35:56Z</dcterms:modified>
</cp:coreProperties>
</file>