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0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7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3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6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1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9F53-8109-4B9B-A516-CDB9048D058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1604-5381-4A29-89E9-D0D4130A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82744"/>
              </p:ext>
            </p:extLst>
          </p:nvPr>
        </p:nvGraphicFramePr>
        <p:xfrm>
          <a:off x="604003" y="469782"/>
          <a:ext cx="10914080" cy="5721864"/>
        </p:xfrm>
        <a:graphic>
          <a:graphicData uri="http://schemas.openxmlformats.org/drawingml/2006/table">
            <a:tbl>
              <a:tblPr/>
              <a:tblGrid>
                <a:gridCol w="2182816">
                  <a:extLst>
                    <a:ext uri="{9D8B030D-6E8A-4147-A177-3AD203B41FA5}">
                      <a16:colId xmlns:a16="http://schemas.microsoft.com/office/drawing/2014/main" val="1453909364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val="1789295818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val="284879363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val="1009000330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val="2892137282"/>
                    </a:ext>
                  </a:extLst>
                </a:gridCol>
              </a:tblGrid>
              <a:tr h="2118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362793"/>
                  </a:ext>
                </a:extLst>
              </a:tr>
              <a:tr h="37111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15.05.2024 - 15.05.2024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283315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2871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14 830,87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95918"/>
                  </a:ext>
                </a:extLst>
              </a:tr>
              <a:tr h="37111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98484"/>
                  </a:ext>
                </a:extLst>
              </a:tr>
              <a:tr h="21187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14 950,87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39306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67606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32850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3154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733349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981876"/>
                  </a:ext>
                </a:extLst>
              </a:tr>
              <a:tr h="37111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15.05.2024 - 15.05.2024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64732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73508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5 703,47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38378"/>
                  </a:ext>
                </a:extLst>
              </a:tr>
              <a:tr h="37111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56072"/>
                  </a:ext>
                </a:extLst>
              </a:tr>
              <a:tr h="21187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5 823,47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51715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352418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76786"/>
                  </a:ext>
                </a:extLst>
              </a:tr>
              <a:tr h="21187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15.05.2024 - 15.05.2024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28390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79223"/>
                  </a:ext>
                </a:extLst>
              </a:tr>
              <a:tr h="2118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9 127,40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81798"/>
                  </a:ext>
                </a:extLst>
              </a:tr>
              <a:tr h="21187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9 127,40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57645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83347"/>
                  </a:ext>
                </a:extLst>
              </a:tr>
              <a:tr h="211870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46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28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2024-05-16T05:24:34Z</dcterms:created>
  <dcterms:modified xsi:type="dcterms:W3CDTF">2024-05-16T05:25:12Z</dcterms:modified>
</cp:coreProperties>
</file>