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1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6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9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1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ADB4-497D-4921-AD06-A9BBCF91C2F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8721-6F48-4612-B6D7-7799A0E6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50711"/>
              </p:ext>
            </p:extLst>
          </p:nvPr>
        </p:nvGraphicFramePr>
        <p:xfrm>
          <a:off x="889231" y="310403"/>
          <a:ext cx="10687575" cy="6350464"/>
        </p:xfrm>
        <a:graphic>
          <a:graphicData uri="http://schemas.openxmlformats.org/drawingml/2006/table">
            <a:tbl>
              <a:tblPr/>
              <a:tblGrid>
                <a:gridCol w="2137515">
                  <a:extLst>
                    <a:ext uri="{9D8B030D-6E8A-4147-A177-3AD203B41FA5}">
                      <a16:colId xmlns:a16="http://schemas.microsoft.com/office/drawing/2014/main" val="3426083990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2818707218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593175409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2201164241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1234664784"/>
                    </a:ext>
                  </a:extLst>
                </a:gridCol>
              </a:tblGrid>
              <a:tr h="16473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143850"/>
                  </a:ext>
                </a:extLst>
              </a:tr>
              <a:tr h="2411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29.04.2024 - 29.04.2024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154513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487490"/>
                  </a:ext>
                </a:extLst>
              </a:tr>
              <a:tr h="5512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34 340,73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551358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9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5 488,50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36917"/>
                  </a:ext>
                </a:extLst>
              </a:tr>
              <a:tr h="2411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2 259,00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87124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42 088,23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55407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66743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486755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59609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806240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148361"/>
                  </a:ext>
                </a:extLst>
              </a:tr>
              <a:tr h="2411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29.04.2024 - 29.04.2024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150736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66889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1 384,93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45464"/>
                  </a:ext>
                </a:extLst>
              </a:tr>
              <a:tr h="2411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2 259,00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796102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3 643,93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53818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70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81760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29.04.2024 - 29.04.2024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377142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60811"/>
                  </a:ext>
                </a:extLst>
              </a:tr>
              <a:tr h="5512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34 340,73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027815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2 832,57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47305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37 173,30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18026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99126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64777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29.04.2024 - 29.04.2024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368418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26984"/>
                  </a:ext>
                </a:extLst>
              </a:tr>
              <a:tr h="1647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1 271,00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2180"/>
                  </a:ext>
                </a:extLst>
              </a:tr>
              <a:tr h="16473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1 271,00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17803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56709"/>
                  </a:ext>
                </a:extLst>
              </a:tr>
              <a:tr h="16473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01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9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2024-04-30T05:32:00Z</dcterms:created>
  <dcterms:modified xsi:type="dcterms:W3CDTF">2024-04-30T05:33:08Z</dcterms:modified>
</cp:coreProperties>
</file>