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6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0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1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6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3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EE72-4E47-4943-AA80-13EA97553E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28D6-0890-4336-B615-94A85935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145557"/>
              </p:ext>
            </p:extLst>
          </p:nvPr>
        </p:nvGraphicFramePr>
        <p:xfrm>
          <a:off x="855675" y="587230"/>
          <a:ext cx="10620465" cy="5589736"/>
        </p:xfrm>
        <a:graphic>
          <a:graphicData uri="http://schemas.openxmlformats.org/drawingml/2006/table">
            <a:tbl>
              <a:tblPr/>
              <a:tblGrid>
                <a:gridCol w="2124093">
                  <a:extLst>
                    <a:ext uri="{9D8B030D-6E8A-4147-A177-3AD203B41FA5}">
                      <a16:colId xmlns:a16="http://schemas.microsoft.com/office/drawing/2014/main" val="3637083972"/>
                    </a:ext>
                  </a:extLst>
                </a:gridCol>
                <a:gridCol w="2124093">
                  <a:extLst>
                    <a:ext uri="{9D8B030D-6E8A-4147-A177-3AD203B41FA5}">
                      <a16:colId xmlns:a16="http://schemas.microsoft.com/office/drawing/2014/main" val="1283513867"/>
                    </a:ext>
                  </a:extLst>
                </a:gridCol>
                <a:gridCol w="2124093">
                  <a:extLst>
                    <a:ext uri="{9D8B030D-6E8A-4147-A177-3AD203B41FA5}">
                      <a16:colId xmlns:a16="http://schemas.microsoft.com/office/drawing/2014/main" val="389314411"/>
                    </a:ext>
                  </a:extLst>
                </a:gridCol>
                <a:gridCol w="2124093">
                  <a:extLst>
                    <a:ext uri="{9D8B030D-6E8A-4147-A177-3AD203B41FA5}">
                      <a16:colId xmlns:a16="http://schemas.microsoft.com/office/drawing/2014/main" val="3718702812"/>
                    </a:ext>
                  </a:extLst>
                </a:gridCol>
                <a:gridCol w="2124093">
                  <a:extLst>
                    <a:ext uri="{9D8B030D-6E8A-4147-A177-3AD203B41FA5}">
                      <a16:colId xmlns:a16="http://schemas.microsoft.com/office/drawing/2014/main" val="1760872826"/>
                    </a:ext>
                  </a:extLst>
                </a:gridCol>
              </a:tblGrid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22103"/>
                  </a:ext>
                </a:extLst>
              </a:tr>
              <a:tr h="4253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26.04.2024 - 26.04.2024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518636"/>
                  </a:ext>
                </a:extLst>
              </a:tr>
              <a:tr h="24303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53281"/>
                  </a:ext>
                </a:extLst>
              </a:tr>
              <a:tr h="2430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15 803,14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804177"/>
                  </a:ext>
                </a:extLst>
              </a:tr>
              <a:tr h="2430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8476"/>
                  </a:ext>
                </a:extLst>
              </a:tr>
              <a:tr h="4253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814,68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831932"/>
                  </a:ext>
                </a:extLst>
              </a:tr>
              <a:tr h="24303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16 632,82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54077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461871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4534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320322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33745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262920"/>
                  </a:ext>
                </a:extLst>
              </a:tr>
              <a:tr h="4253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26.04.2024 - 26.04.2024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142710"/>
                  </a:ext>
                </a:extLst>
              </a:tr>
              <a:tr h="24303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239462"/>
                  </a:ext>
                </a:extLst>
              </a:tr>
              <a:tr h="2430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15 803,14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07351"/>
                  </a:ext>
                </a:extLst>
              </a:tr>
              <a:tr h="2430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07581"/>
                  </a:ext>
                </a:extLst>
              </a:tr>
              <a:tr h="4253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814,68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066205"/>
                  </a:ext>
                </a:extLst>
              </a:tr>
              <a:tr h="24303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16 632,82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14359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82537"/>
                  </a:ext>
                </a:extLst>
              </a:tr>
              <a:tr h="2430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259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07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2024-04-29T05:35:13Z</dcterms:created>
  <dcterms:modified xsi:type="dcterms:W3CDTF">2024-04-29T05:35:50Z</dcterms:modified>
</cp:coreProperties>
</file>