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E4919-2214-4425-BEF7-C1E564A16DD4}" type="datetimeFigureOut">
              <a:rPr lang="bg-BG" smtClean="0"/>
              <a:t>4.4.2024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64E6-A728-4447-AAAF-5858B2733B8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45445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E4919-2214-4425-BEF7-C1E564A16DD4}" type="datetimeFigureOut">
              <a:rPr lang="bg-BG" smtClean="0"/>
              <a:t>4.4.2024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64E6-A728-4447-AAAF-5858B2733B8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45174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E4919-2214-4425-BEF7-C1E564A16DD4}" type="datetimeFigureOut">
              <a:rPr lang="bg-BG" smtClean="0"/>
              <a:t>4.4.2024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64E6-A728-4447-AAAF-5858B2733B8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02362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E4919-2214-4425-BEF7-C1E564A16DD4}" type="datetimeFigureOut">
              <a:rPr lang="bg-BG" smtClean="0"/>
              <a:t>4.4.2024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64E6-A728-4447-AAAF-5858B2733B8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90125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E4919-2214-4425-BEF7-C1E564A16DD4}" type="datetimeFigureOut">
              <a:rPr lang="bg-BG" smtClean="0"/>
              <a:t>4.4.2024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64E6-A728-4447-AAAF-5858B2733B8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87946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E4919-2214-4425-BEF7-C1E564A16DD4}" type="datetimeFigureOut">
              <a:rPr lang="bg-BG" smtClean="0"/>
              <a:t>4.4.2024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64E6-A728-4447-AAAF-5858B2733B8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42408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E4919-2214-4425-BEF7-C1E564A16DD4}" type="datetimeFigureOut">
              <a:rPr lang="bg-BG" smtClean="0"/>
              <a:t>4.4.2024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64E6-A728-4447-AAAF-5858B2733B8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12622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E4919-2214-4425-BEF7-C1E564A16DD4}" type="datetimeFigureOut">
              <a:rPr lang="bg-BG" smtClean="0"/>
              <a:t>4.4.2024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64E6-A728-4447-AAAF-5858B2733B8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63255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E4919-2214-4425-BEF7-C1E564A16DD4}" type="datetimeFigureOut">
              <a:rPr lang="bg-BG" smtClean="0"/>
              <a:t>4.4.2024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64E6-A728-4447-AAAF-5858B2733B8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99917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E4919-2214-4425-BEF7-C1E564A16DD4}" type="datetimeFigureOut">
              <a:rPr lang="bg-BG" smtClean="0"/>
              <a:t>4.4.2024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64E6-A728-4447-AAAF-5858B2733B8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1526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E4919-2214-4425-BEF7-C1E564A16DD4}" type="datetimeFigureOut">
              <a:rPr lang="bg-BG" smtClean="0"/>
              <a:t>4.4.2024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64E6-A728-4447-AAAF-5858B2733B8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33671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E4919-2214-4425-BEF7-C1E564A16DD4}" type="datetimeFigureOut">
              <a:rPr lang="bg-BG" smtClean="0"/>
              <a:t>4.4.2024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264E6-A728-4447-AAAF-5858B2733B8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91203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184329"/>
              </p:ext>
            </p:extLst>
          </p:nvPr>
        </p:nvGraphicFramePr>
        <p:xfrm>
          <a:off x="1523999" y="998295"/>
          <a:ext cx="9144000" cy="5178676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52786693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57799199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75671590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46538002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404483090"/>
                    </a:ext>
                  </a:extLst>
                </a:gridCol>
              </a:tblGrid>
              <a:tr h="246604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386235"/>
                  </a:ext>
                </a:extLst>
              </a:tr>
              <a:tr h="431555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02.04.2024 - 02.04.2024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403156"/>
                  </a:ext>
                </a:extLst>
              </a:tr>
              <a:tr h="246604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592407"/>
                  </a:ext>
                </a:extLst>
              </a:tr>
              <a:tr h="246604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6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2 386,31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86267"/>
                  </a:ext>
                </a:extLst>
              </a:tr>
              <a:tr h="431555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19 653,00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494980"/>
                  </a:ext>
                </a:extLst>
              </a:tr>
              <a:tr h="246604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9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22 039,31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902276"/>
                  </a:ext>
                </a:extLst>
              </a:tr>
              <a:tr h="246604">
                <a:tc gridSpan="5">
                  <a:txBody>
                    <a:bodyPr/>
                    <a:lstStyle/>
                    <a:p>
                      <a:r>
                        <a:rPr lang="bg-BG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966792"/>
                  </a:ext>
                </a:extLst>
              </a:tr>
              <a:tr h="246604">
                <a:tc gridSpan="5">
                  <a:txBody>
                    <a:bodyPr/>
                    <a:lstStyle/>
                    <a:p>
                      <a:r>
                        <a:rPr lang="bg-BG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5022714"/>
                  </a:ext>
                </a:extLst>
              </a:tr>
              <a:tr h="246604">
                <a:tc gridSpan="5">
                  <a:txBody>
                    <a:bodyPr/>
                    <a:lstStyle/>
                    <a:p>
                      <a:r>
                        <a:rPr lang="bg-BG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627450"/>
                  </a:ext>
                </a:extLst>
              </a:tr>
              <a:tr h="246604">
                <a:tc gridSpan="5">
                  <a:txBody>
                    <a:bodyPr/>
                    <a:lstStyle/>
                    <a:p>
                      <a:r>
                        <a:rPr lang="bg-BG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310111"/>
                  </a:ext>
                </a:extLst>
              </a:tr>
              <a:tr h="246604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018248"/>
                  </a:ext>
                </a:extLst>
              </a:tr>
              <a:tr h="431555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М-во на иновациите и растежа-ЦУ ( </a:t>
                      </a:r>
                      <a:r>
                        <a:rPr lang="ru-RU" sz="1000" dirty="0" smtClean="0">
                          <a:effectLst/>
                        </a:rPr>
                        <a:t>074 </a:t>
                      </a:r>
                      <a:r>
                        <a:rPr lang="ru-RU" sz="1000" dirty="0">
                          <a:effectLst/>
                        </a:rPr>
                        <a:t>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02.04.2024 - 02.04.2024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110165"/>
                  </a:ext>
                </a:extLst>
              </a:tr>
              <a:tr h="246604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77997"/>
                  </a:ext>
                </a:extLst>
              </a:tr>
              <a:tr h="246604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6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2 386,31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497697"/>
                  </a:ext>
                </a:extLst>
              </a:tr>
              <a:tr h="431555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19 653,00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135158"/>
                  </a:ext>
                </a:extLst>
              </a:tr>
              <a:tr h="246604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9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22 039,31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12932"/>
                  </a:ext>
                </a:extLst>
              </a:tr>
              <a:tr h="246604">
                <a:tc gridSpan="5">
                  <a:txBody>
                    <a:bodyPr/>
                    <a:lstStyle/>
                    <a:p>
                      <a:r>
                        <a:rPr lang="bg-BG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037054"/>
                  </a:ext>
                </a:extLst>
              </a:tr>
              <a:tr h="246604">
                <a:tc gridSpan="5">
                  <a:txBody>
                    <a:bodyPr/>
                    <a:lstStyle/>
                    <a:p>
                      <a:r>
                        <a:rPr lang="bg-BG" sz="10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7129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635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Nataliya Kovachka</dc:creator>
  <cp:lastModifiedBy>Nataliya Kovachka</cp:lastModifiedBy>
  <cp:revision>1</cp:revision>
  <dcterms:created xsi:type="dcterms:W3CDTF">2024-04-04T13:56:48Z</dcterms:created>
  <dcterms:modified xsi:type="dcterms:W3CDTF">2024-04-04T13:57:40Z</dcterms:modified>
</cp:coreProperties>
</file>