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5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6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2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5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281C-495A-4914-8B4F-7206E755720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7FC8-68B5-4873-AAD3-0B32C02ED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36712"/>
              </p:ext>
            </p:extLst>
          </p:nvPr>
        </p:nvGraphicFramePr>
        <p:xfrm>
          <a:off x="822122" y="587226"/>
          <a:ext cx="10603685" cy="5598524"/>
        </p:xfrm>
        <a:graphic>
          <a:graphicData uri="http://schemas.openxmlformats.org/drawingml/2006/table">
            <a:tbl>
              <a:tblPr/>
              <a:tblGrid>
                <a:gridCol w="2120737">
                  <a:extLst>
                    <a:ext uri="{9D8B030D-6E8A-4147-A177-3AD203B41FA5}">
                      <a16:colId xmlns:a16="http://schemas.microsoft.com/office/drawing/2014/main" val="853306863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378573644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393431608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742331621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948275812"/>
                    </a:ext>
                  </a:extLst>
                </a:gridCol>
              </a:tblGrid>
              <a:tr h="1820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153435"/>
                  </a:ext>
                </a:extLst>
              </a:tr>
              <a:tr h="3187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19.03.2024 - 19.03.2024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265314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24608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3 498,56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314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2 062,00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70902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88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34 124,24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88843"/>
                  </a:ext>
                </a:extLst>
              </a:tr>
              <a:tr h="18203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39 684,80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71609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40821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343073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50646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82720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18212"/>
                  </a:ext>
                </a:extLst>
              </a:tr>
              <a:tr h="3187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19.03.2024 - 19.03.2024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236470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306506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498,56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91878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2 062,00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38974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14 924,24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11368"/>
                  </a:ext>
                </a:extLst>
              </a:tr>
              <a:tr h="18203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17 484,80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013485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264548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748454"/>
                  </a:ext>
                </a:extLst>
              </a:tr>
              <a:tr h="18203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19.03.2024 - 19.03.2024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65251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88676"/>
                  </a:ext>
                </a:extLst>
              </a:tr>
              <a:tr h="18203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40268"/>
                  </a:ext>
                </a:extLst>
              </a:tr>
              <a:tr h="3187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19 200,00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88049"/>
                  </a:ext>
                </a:extLst>
              </a:tr>
              <a:tr h="18203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22 200,00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65820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783505"/>
                  </a:ext>
                </a:extLst>
              </a:tr>
              <a:tr h="182037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03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70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2024-03-20T06:38:13Z</dcterms:created>
  <dcterms:modified xsi:type="dcterms:W3CDTF">2024-03-20T06:41:25Z</dcterms:modified>
</cp:coreProperties>
</file>