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E654-D607-4E4B-B0C6-8556137435E1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F976-1498-47EB-949B-ABA98085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00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E654-D607-4E4B-B0C6-8556137435E1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F976-1498-47EB-949B-ABA98085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668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E654-D607-4E4B-B0C6-8556137435E1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F976-1498-47EB-949B-ABA98085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E654-D607-4E4B-B0C6-8556137435E1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F976-1498-47EB-949B-ABA98085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17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E654-D607-4E4B-B0C6-8556137435E1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F976-1498-47EB-949B-ABA98085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42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E654-D607-4E4B-B0C6-8556137435E1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F976-1498-47EB-949B-ABA98085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14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E654-D607-4E4B-B0C6-8556137435E1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F976-1498-47EB-949B-ABA98085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E654-D607-4E4B-B0C6-8556137435E1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F976-1498-47EB-949B-ABA98085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65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E654-D607-4E4B-B0C6-8556137435E1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F976-1498-47EB-949B-ABA98085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83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E654-D607-4E4B-B0C6-8556137435E1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F976-1498-47EB-949B-ABA98085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421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E654-D607-4E4B-B0C6-8556137435E1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F976-1498-47EB-949B-ABA98085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5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9E654-D607-4E4B-B0C6-8556137435E1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4F976-1498-47EB-949B-ABA980853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91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641695"/>
              </p:ext>
            </p:extLst>
          </p:nvPr>
        </p:nvGraphicFramePr>
        <p:xfrm>
          <a:off x="998290" y="461402"/>
          <a:ext cx="10603685" cy="5715560"/>
        </p:xfrm>
        <a:graphic>
          <a:graphicData uri="http://schemas.openxmlformats.org/drawingml/2006/table">
            <a:tbl>
              <a:tblPr/>
              <a:tblGrid>
                <a:gridCol w="2120737">
                  <a:extLst>
                    <a:ext uri="{9D8B030D-6E8A-4147-A177-3AD203B41FA5}">
                      <a16:colId xmlns:a16="http://schemas.microsoft.com/office/drawing/2014/main" val="4155622987"/>
                    </a:ext>
                  </a:extLst>
                </a:gridCol>
                <a:gridCol w="2120737">
                  <a:extLst>
                    <a:ext uri="{9D8B030D-6E8A-4147-A177-3AD203B41FA5}">
                      <a16:colId xmlns:a16="http://schemas.microsoft.com/office/drawing/2014/main" val="2062392384"/>
                    </a:ext>
                  </a:extLst>
                </a:gridCol>
                <a:gridCol w="2120737">
                  <a:extLst>
                    <a:ext uri="{9D8B030D-6E8A-4147-A177-3AD203B41FA5}">
                      <a16:colId xmlns:a16="http://schemas.microsoft.com/office/drawing/2014/main" val="1898043901"/>
                    </a:ext>
                  </a:extLst>
                </a:gridCol>
                <a:gridCol w="2120737">
                  <a:extLst>
                    <a:ext uri="{9D8B030D-6E8A-4147-A177-3AD203B41FA5}">
                      <a16:colId xmlns:a16="http://schemas.microsoft.com/office/drawing/2014/main" val="2765490048"/>
                    </a:ext>
                  </a:extLst>
                </a:gridCol>
                <a:gridCol w="2120737">
                  <a:extLst>
                    <a:ext uri="{9D8B030D-6E8A-4147-A177-3AD203B41FA5}">
                      <a16:colId xmlns:a16="http://schemas.microsoft.com/office/drawing/2014/main" val="4048977394"/>
                    </a:ext>
                  </a:extLst>
                </a:gridCol>
              </a:tblGrid>
              <a:tr h="19708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 smtClean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  <a:endParaRPr lang="bg-BG" sz="900" b="1" dirty="0">
                        <a:solidFill>
                          <a:srgbClr val="4B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028874"/>
                  </a:ext>
                </a:extLst>
              </a:tr>
              <a:tr h="34490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13.03.2024 - 13.03.2024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209659"/>
                  </a:ext>
                </a:extLst>
              </a:tr>
              <a:tr h="197088"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727175"/>
                  </a:ext>
                </a:extLst>
              </a:tr>
              <a:tr h="197088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30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44 821,36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369214"/>
                  </a:ext>
                </a:extLst>
              </a:tr>
              <a:tr h="197088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86,90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47120"/>
                  </a:ext>
                </a:extLst>
              </a:tr>
              <a:tr h="344906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88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19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28 936,00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682048"/>
                  </a:ext>
                </a:extLst>
              </a:tr>
              <a:tr h="197088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50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73 844,26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357790"/>
                  </a:ext>
                </a:extLst>
              </a:tr>
              <a:tr h="197088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841753"/>
                  </a:ext>
                </a:extLst>
              </a:tr>
              <a:tr h="197088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65431"/>
                  </a:ext>
                </a:extLst>
              </a:tr>
              <a:tr h="197088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333436"/>
                  </a:ext>
                </a:extLst>
              </a:tr>
              <a:tr h="197088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325435"/>
                  </a:ext>
                </a:extLst>
              </a:tr>
              <a:tr h="19708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858662"/>
                  </a:ext>
                </a:extLst>
              </a:tr>
              <a:tr h="34490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13.03.2024 - 13.03.2024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07166"/>
                  </a:ext>
                </a:extLst>
              </a:tr>
              <a:tr h="197088"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764286"/>
                  </a:ext>
                </a:extLst>
              </a:tr>
              <a:tr h="197088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105,24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652457"/>
                  </a:ext>
                </a:extLst>
              </a:tr>
              <a:tr h="197088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86,90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036961"/>
                  </a:ext>
                </a:extLst>
              </a:tr>
              <a:tr h="344906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88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19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28 936,00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959025"/>
                  </a:ext>
                </a:extLst>
              </a:tr>
              <a:tr h="197088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22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29 128,14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471375"/>
                  </a:ext>
                </a:extLst>
              </a:tr>
              <a:tr h="197088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947987"/>
                  </a:ext>
                </a:extLst>
              </a:tr>
              <a:tr h="197088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162369"/>
                  </a:ext>
                </a:extLst>
              </a:tr>
              <a:tr h="197088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13.03.2024 - 13.03.2024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9766364"/>
                  </a:ext>
                </a:extLst>
              </a:tr>
              <a:tr h="197088">
                <a:tc>
                  <a:txBody>
                    <a:bodyPr/>
                    <a:lstStyle/>
                    <a:p>
                      <a:pPr algn="ctr"/>
                      <a:r>
                        <a:rPr lang="bg-BG" sz="7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06026"/>
                  </a:ext>
                </a:extLst>
              </a:tr>
              <a:tr h="197088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28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44 716,12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458403"/>
                  </a:ext>
                </a:extLst>
              </a:tr>
              <a:tr h="197088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28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44 716,12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232055"/>
                  </a:ext>
                </a:extLst>
              </a:tr>
              <a:tr h="197088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2859925"/>
                  </a:ext>
                </a:extLst>
              </a:tr>
              <a:tr h="197088">
                <a:tc gridSpan="5"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9739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0610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132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2024-03-14T06:30:29Z</dcterms:created>
  <dcterms:modified xsi:type="dcterms:W3CDTF">2024-03-14T06:32:23Z</dcterms:modified>
</cp:coreProperties>
</file>