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3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4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7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4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1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154A-B1AB-4D4A-A62F-1AAE7B8E32F8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5C77C-92EB-4286-94E8-1CD9F854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0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8.02.2024&amp;date_to=08.0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77769"/>
              </p:ext>
            </p:extLst>
          </p:nvPr>
        </p:nvGraphicFramePr>
        <p:xfrm>
          <a:off x="1429788" y="415624"/>
          <a:ext cx="9493135" cy="5609740"/>
        </p:xfrm>
        <a:graphic>
          <a:graphicData uri="http://schemas.openxmlformats.org/drawingml/2006/table">
            <a:tbl>
              <a:tblPr/>
              <a:tblGrid>
                <a:gridCol w="1824698">
                  <a:extLst>
                    <a:ext uri="{9D8B030D-6E8A-4147-A177-3AD203B41FA5}">
                      <a16:colId xmlns:a16="http://schemas.microsoft.com/office/drawing/2014/main" val="2266336239"/>
                    </a:ext>
                  </a:extLst>
                </a:gridCol>
                <a:gridCol w="3126068">
                  <a:extLst>
                    <a:ext uri="{9D8B030D-6E8A-4147-A177-3AD203B41FA5}">
                      <a16:colId xmlns:a16="http://schemas.microsoft.com/office/drawing/2014/main" val="1427787003"/>
                    </a:ext>
                  </a:extLst>
                </a:gridCol>
                <a:gridCol w="1175182">
                  <a:extLst>
                    <a:ext uri="{9D8B030D-6E8A-4147-A177-3AD203B41FA5}">
                      <a16:colId xmlns:a16="http://schemas.microsoft.com/office/drawing/2014/main" val="2319670588"/>
                    </a:ext>
                  </a:extLst>
                </a:gridCol>
                <a:gridCol w="2167004">
                  <a:extLst>
                    <a:ext uri="{9D8B030D-6E8A-4147-A177-3AD203B41FA5}">
                      <a16:colId xmlns:a16="http://schemas.microsoft.com/office/drawing/2014/main" val="2893172974"/>
                    </a:ext>
                  </a:extLst>
                </a:gridCol>
                <a:gridCol w="1200183">
                  <a:extLst>
                    <a:ext uri="{9D8B030D-6E8A-4147-A177-3AD203B41FA5}">
                      <a16:colId xmlns:a16="http://schemas.microsoft.com/office/drawing/2014/main" val="438071953"/>
                    </a:ext>
                  </a:extLst>
                </a:gridCol>
              </a:tblGrid>
              <a:tr h="1524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464590"/>
                  </a:ext>
                </a:extLst>
              </a:tr>
              <a:tr h="15241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+mn-lt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+mn-lt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+mn-lt"/>
                        </a:rPr>
                        <a:t>Период: 08.02.2024 - 08.02.2024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0535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+mn-lt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396634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+mn-lt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6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+mn-lt"/>
                        </a:rPr>
                        <a:t> 51 405,38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85840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+mn-lt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+mn-lt"/>
                        </a:rPr>
                        <a:t>xxxx</a:t>
                      </a:r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+mn-lt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+mn-lt"/>
                        </a:rPr>
                        <a:t> 48 405,00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366132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+mn-lt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+mn-lt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3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+mn-lt"/>
                        </a:rPr>
                        <a:t> 2 066,82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21152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+mn-lt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+mn-lt"/>
                        </a:rPr>
                        <a:t>xxxx</a:t>
                      </a:r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+mn-lt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+mn-lt"/>
                        </a:rPr>
                        <a:t> 933,56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147925"/>
                  </a:ext>
                </a:extLst>
              </a:tr>
              <a:tr h="15241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+mn-lt"/>
                        </a:rPr>
                        <a:t>По бюджетни организации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073381"/>
                  </a:ext>
                </a:extLst>
              </a:tr>
              <a:tr h="15241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+mn-lt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+mn-lt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+mn-lt"/>
                        </a:rPr>
                        <a:t>Период: 08.02.2024 - 08.02.2024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12307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+mn-lt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+mn-lt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624350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+mn-lt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+mn-lt"/>
                        </a:rPr>
                        <a:t> 48 405,00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43515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+mn-lt"/>
                        </a:rPr>
                        <a:t>01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+mn-lt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+mn-lt"/>
                        </a:rPr>
                        <a:t> 48 405,00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80077"/>
                  </a:ext>
                </a:extLst>
              </a:tr>
              <a:tr h="15241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+mn-lt"/>
                      </a:endParaRP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91150"/>
                  </a:ext>
                </a:extLst>
              </a:tr>
              <a:tr h="15241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+mn-lt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+mn-lt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+mn-lt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+mn-lt"/>
                        </a:rPr>
                        <a:t>Период: 08.02.2024 - 08.02.2024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59818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+mn-lt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+mn-lt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71319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+mn-lt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+mn-lt"/>
                        </a:rPr>
                        <a:t> 1 723,20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31436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+mn-lt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+mn-lt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1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+mn-lt"/>
                        </a:rPr>
                        <a:t> 1 723,20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14772"/>
                  </a:ext>
                </a:extLst>
              </a:tr>
              <a:tr h="15241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+mn-lt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+mn-lt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+mn-lt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+mn-lt"/>
                        </a:rPr>
                        <a:t>Период: 08.02.2024 - 08.02.2024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96472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+mn-lt"/>
                        </a:rPr>
                        <a:t>Код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+mn-lt"/>
                        </a:rPr>
                        <a:t>Описание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Брой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+mn-lt"/>
                        </a:rPr>
                        <a:t>Сума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084486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+mn-lt"/>
                        </a:rPr>
                        <a:t>Общо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4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+mn-lt"/>
                        </a:rPr>
                        <a:t> 1 277,18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31496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+mn-lt"/>
                        </a:rPr>
                        <a:t>10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+mn-lt"/>
                        </a:rPr>
                        <a:t>Издръжка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+mn-lt"/>
                        </a:rPr>
                        <a:t> 343,62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287697"/>
                  </a:ext>
                </a:extLst>
              </a:tr>
              <a:tr h="28188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+mn-lt"/>
                        </a:rPr>
                        <a:t>88 xxxx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+mn-lt"/>
                        </a:rPr>
                        <a:t>Средства на разпореждане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+mn-lt"/>
                        </a:rPr>
                        <a:t> 2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+mn-lt"/>
                        </a:rPr>
                        <a:t> 933,56 лв.</a:t>
                      </a:r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4309" marR="24309" marT="12155" marB="121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812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199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2024-02-09T07:37:54Z</dcterms:created>
  <dcterms:modified xsi:type="dcterms:W3CDTF">2024-02-09T07:43:53Z</dcterms:modified>
</cp:coreProperties>
</file>