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7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7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5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5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6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8AD6-2AE8-4D2F-BC95-D6DA90E680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A1C5-49D9-4F22-B9C8-8B51B9B6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2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66748"/>
              </p:ext>
            </p:extLst>
          </p:nvPr>
        </p:nvGraphicFramePr>
        <p:xfrm>
          <a:off x="880845" y="545285"/>
          <a:ext cx="10897300" cy="5631682"/>
        </p:xfrm>
        <a:graphic>
          <a:graphicData uri="http://schemas.openxmlformats.org/drawingml/2006/table">
            <a:tbl>
              <a:tblPr/>
              <a:tblGrid>
                <a:gridCol w="2179460">
                  <a:extLst>
                    <a:ext uri="{9D8B030D-6E8A-4147-A177-3AD203B41FA5}">
                      <a16:colId xmlns:a16="http://schemas.microsoft.com/office/drawing/2014/main" val="1108980785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2079687760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3573959960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2791099495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3155401552"/>
                    </a:ext>
                  </a:extLst>
                </a:gridCol>
              </a:tblGrid>
              <a:tr h="1706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571947"/>
                  </a:ext>
                </a:extLst>
              </a:tr>
              <a:tr h="2986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22.01.2024 - 22.01.2024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778432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39398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4 041,97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170294"/>
                  </a:ext>
                </a:extLst>
              </a:tr>
              <a:tr h="2986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25 396,29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06702"/>
                  </a:ext>
                </a:extLst>
              </a:tr>
              <a:tr h="1706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16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29 438,26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90426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02014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42917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304597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473385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5800"/>
                  </a:ext>
                </a:extLst>
              </a:tr>
              <a:tr h="2986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22.01.2024 - 22.01.2024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577907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02925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488,36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45795"/>
                  </a:ext>
                </a:extLst>
              </a:tr>
              <a:tr h="2986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25 396,29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685042"/>
                  </a:ext>
                </a:extLst>
              </a:tr>
              <a:tr h="1706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25 884,65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161781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33865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639140"/>
                  </a:ext>
                </a:extLst>
              </a:tr>
              <a:tr h="1706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22.01.2024 - 22.01.2024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835163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10493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1 725,00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94337"/>
                  </a:ext>
                </a:extLst>
              </a:tr>
              <a:tr h="1706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1 725,00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37337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385678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848257"/>
                  </a:ext>
                </a:extLst>
              </a:tr>
              <a:tr h="1706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22.01.2024 - 22.01.2024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13837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3723"/>
                  </a:ext>
                </a:extLst>
              </a:tr>
              <a:tr h="1706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1 828,61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718675"/>
                  </a:ext>
                </a:extLst>
              </a:tr>
              <a:tr h="1706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1 828,61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873447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145620"/>
                  </a:ext>
                </a:extLst>
              </a:tr>
              <a:tr h="170657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27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11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2024-01-23T06:26:43Z</dcterms:created>
  <dcterms:modified xsi:type="dcterms:W3CDTF">2024-01-23T06:27:50Z</dcterms:modified>
</cp:coreProperties>
</file>