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AF8E-4ED0-4A2D-9639-A7D284F348A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323F-5B3A-488D-A0BF-1E7E60F42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3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AF8E-4ED0-4A2D-9639-A7D284F348A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323F-5B3A-488D-A0BF-1E7E60F42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6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AF8E-4ED0-4A2D-9639-A7D284F348A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323F-5B3A-488D-A0BF-1E7E60F42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7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AF8E-4ED0-4A2D-9639-A7D284F348A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323F-5B3A-488D-A0BF-1E7E60F42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79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AF8E-4ED0-4A2D-9639-A7D284F348A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323F-5B3A-488D-A0BF-1E7E60F42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2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AF8E-4ED0-4A2D-9639-A7D284F348A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323F-5B3A-488D-A0BF-1E7E60F42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AF8E-4ED0-4A2D-9639-A7D284F348A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323F-5B3A-488D-A0BF-1E7E60F42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6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AF8E-4ED0-4A2D-9639-A7D284F348A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323F-5B3A-488D-A0BF-1E7E60F42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AF8E-4ED0-4A2D-9639-A7D284F348A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323F-5B3A-488D-A0BF-1E7E60F42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86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AF8E-4ED0-4A2D-9639-A7D284F348A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323F-5B3A-488D-A0BF-1E7E60F42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6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AF8E-4ED0-4A2D-9639-A7D284F348A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323F-5B3A-488D-A0BF-1E7E60F42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5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2AF8E-4ED0-4A2D-9639-A7D284F348A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7323F-5B3A-488D-A0BF-1E7E60F42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2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24030"/>
              </p:ext>
            </p:extLst>
          </p:nvPr>
        </p:nvGraphicFramePr>
        <p:xfrm>
          <a:off x="595618" y="402662"/>
          <a:ext cx="11073470" cy="6214184"/>
        </p:xfrm>
        <a:graphic>
          <a:graphicData uri="http://schemas.openxmlformats.org/drawingml/2006/table">
            <a:tbl>
              <a:tblPr/>
              <a:tblGrid>
                <a:gridCol w="2214694">
                  <a:extLst>
                    <a:ext uri="{9D8B030D-6E8A-4147-A177-3AD203B41FA5}">
                      <a16:colId xmlns:a16="http://schemas.microsoft.com/office/drawing/2014/main" val="4169242016"/>
                    </a:ext>
                  </a:extLst>
                </a:gridCol>
                <a:gridCol w="2214694">
                  <a:extLst>
                    <a:ext uri="{9D8B030D-6E8A-4147-A177-3AD203B41FA5}">
                      <a16:colId xmlns:a16="http://schemas.microsoft.com/office/drawing/2014/main" val="3197158240"/>
                    </a:ext>
                  </a:extLst>
                </a:gridCol>
                <a:gridCol w="2214694">
                  <a:extLst>
                    <a:ext uri="{9D8B030D-6E8A-4147-A177-3AD203B41FA5}">
                      <a16:colId xmlns:a16="http://schemas.microsoft.com/office/drawing/2014/main" val="3352083204"/>
                    </a:ext>
                  </a:extLst>
                </a:gridCol>
                <a:gridCol w="2214694">
                  <a:extLst>
                    <a:ext uri="{9D8B030D-6E8A-4147-A177-3AD203B41FA5}">
                      <a16:colId xmlns:a16="http://schemas.microsoft.com/office/drawing/2014/main" val="418731819"/>
                    </a:ext>
                  </a:extLst>
                </a:gridCol>
                <a:gridCol w="2214694">
                  <a:extLst>
                    <a:ext uri="{9D8B030D-6E8A-4147-A177-3AD203B41FA5}">
                      <a16:colId xmlns:a16="http://schemas.microsoft.com/office/drawing/2014/main" val="881088758"/>
                    </a:ext>
                  </a:extLst>
                </a:gridCol>
              </a:tblGrid>
              <a:tr h="15366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861195"/>
                  </a:ext>
                </a:extLst>
              </a:tr>
              <a:tr h="26994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19.01.2024 - 19.01.2024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338433"/>
                  </a:ext>
                </a:extLst>
              </a:tr>
              <a:tr h="15366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49699"/>
                  </a:ext>
                </a:extLst>
              </a:tr>
              <a:tr h="73505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1 076,27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808799"/>
                  </a:ext>
                </a:extLst>
              </a:tr>
              <a:tr h="15366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4 434,66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195792"/>
                  </a:ext>
                </a:extLst>
              </a:tr>
              <a:tr h="15366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3 600,00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522269"/>
                  </a:ext>
                </a:extLst>
              </a:tr>
              <a:tr h="26994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9 083,38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212442"/>
                  </a:ext>
                </a:extLst>
              </a:tr>
              <a:tr h="15366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20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18 194,31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945431"/>
                  </a:ext>
                </a:extLst>
              </a:tr>
              <a:tr h="15366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142740"/>
                  </a:ext>
                </a:extLst>
              </a:tr>
              <a:tr h="15366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931806"/>
                  </a:ext>
                </a:extLst>
              </a:tr>
              <a:tr h="15366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862454"/>
                  </a:ext>
                </a:extLst>
              </a:tr>
              <a:tr h="15366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290031"/>
                  </a:ext>
                </a:extLst>
              </a:tr>
              <a:tr h="15366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368894"/>
                  </a:ext>
                </a:extLst>
              </a:tr>
              <a:tr h="26994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19.01.2024 - 19.01.2024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31030"/>
                  </a:ext>
                </a:extLst>
              </a:tr>
              <a:tr h="15366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022507"/>
                  </a:ext>
                </a:extLst>
              </a:tr>
              <a:tr h="15366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2 066,46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71972"/>
                  </a:ext>
                </a:extLst>
              </a:tr>
              <a:tr h="15366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3 600,00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603655"/>
                  </a:ext>
                </a:extLst>
              </a:tr>
              <a:tr h="26994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9 083,38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386967"/>
                  </a:ext>
                </a:extLst>
              </a:tr>
              <a:tr h="15366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16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14 749,84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357148"/>
                  </a:ext>
                </a:extLst>
              </a:tr>
              <a:tr h="15366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201704"/>
                  </a:ext>
                </a:extLst>
              </a:tr>
              <a:tr h="15366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4243003"/>
                  </a:ext>
                </a:extLst>
              </a:tr>
              <a:tr h="15366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19.01.2024 - 19.01.2024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315776"/>
                  </a:ext>
                </a:extLst>
              </a:tr>
              <a:tr h="15366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304068"/>
                  </a:ext>
                </a:extLst>
              </a:tr>
              <a:tr h="73505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1 076,27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730955"/>
                  </a:ext>
                </a:extLst>
              </a:tr>
              <a:tr h="15366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2 368,20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005042"/>
                  </a:ext>
                </a:extLst>
              </a:tr>
              <a:tr h="15366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3 444,47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448154"/>
                  </a:ext>
                </a:extLst>
              </a:tr>
              <a:tr h="15366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838491"/>
                  </a:ext>
                </a:extLst>
              </a:tr>
              <a:tr h="15366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811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73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175</Words>
  <Application>Microsoft Office PowerPoint</Application>
  <PresentationFormat>Widescreen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2024-01-22T06:20:09Z</dcterms:created>
  <dcterms:modified xsi:type="dcterms:W3CDTF">2024-01-22T06:23:01Z</dcterms:modified>
</cp:coreProperties>
</file>