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6E9-F675-4C6F-937F-B173E46BDD1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B90-711C-4511-BBA3-8DF7ABD8A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6E9-F675-4C6F-937F-B173E46BDD1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B90-711C-4511-BBA3-8DF7ABD8A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9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6E9-F675-4C6F-937F-B173E46BDD1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B90-711C-4511-BBA3-8DF7ABD8A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2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6E9-F675-4C6F-937F-B173E46BDD1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B90-711C-4511-BBA3-8DF7ABD8A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1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6E9-F675-4C6F-937F-B173E46BDD1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B90-711C-4511-BBA3-8DF7ABD8A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6E9-F675-4C6F-937F-B173E46BDD1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B90-711C-4511-BBA3-8DF7ABD8A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7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6E9-F675-4C6F-937F-B173E46BDD1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B90-711C-4511-BBA3-8DF7ABD8A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2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6E9-F675-4C6F-937F-B173E46BDD1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B90-711C-4511-BBA3-8DF7ABD8A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2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6E9-F675-4C6F-937F-B173E46BDD1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B90-711C-4511-BBA3-8DF7ABD8A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6E9-F675-4C6F-937F-B173E46BDD1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B90-711C-4511-BBA3-8DF7ABD8A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B6E9-F675-4C6F-937F-B173E46BDD1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EB90-711C-4511-BBA3-8DF7ABD8A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7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6B6E9-F675-4C6F-937F-B173E46BDD19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FEB90-711C-4511-BBA3-8DF7ABD8A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7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18694"/>
              </p:ext>
            </p:extLst>
          </p:nvPr>
        </p:nvGraphicFramePr>
        <p:xfrm>
          <a:off x="620783" y="494949"/>
          <a:ext cx="10813410" cy="5682022"/>
        </p:xfrm>
        <a:graphic>
          <a:graphicData uri="http://schemas.openxmlformats.org/drawingml/2006/table">
            <a:tbl>
              <a:tblPr/>
              <a:tblGrid>
                <a:gridCol w="2162682">
                  <a:extLst>
                    <a:ext uri="{9D8B030D-6E8A-4147-A177-3AD203B41FA5}">
                      <a16:colId xmlns:a16="http://schemas.microsoft.com/office/drawing/2014/main" val="18272041"/>
                    </a:ext>
                  </a:extLst>
                </a:gridCol>
                <a:gridCol w="2162682">
                  <a:extLst>
                    <a:ext uri="{9D8B030D-6E8A-4147-A177-3AD203B41FA5}">
                      <a16:colId xmlns:a16="http://schemas.microsoft.com/office/drawing/2014/main" val="3153670086"/>
                    </a:ext>
                  </a:extLst>
                </a:gridCol>
                <a:gridCol w="2162682">
                  <a:extLst>
                    <a:ext uri="{9D8B030D-6E8A-4147-A177-3AD203B41FA5}">
                      <a16:colId xmlns:a16="http://schemas.microsoft.com/office/drawing/2014/main" val="2653224938"/>
                    </a:ext>
                  </a:extLst>
                </a:gridCol>
                <a:gridCol w="2162682">
                  <a:extLst>
                    <a:ext uri="{9D8B030D-6E8A-4147-A177-3AD203B41FA5}">
                      <a16:colId xmlns:a16="http://schemas.microsoft.com/office/drawing/2014/main" val="3270054999"/>
                    </a:ext>
                  </a:extLst>
                </a:gridCol>
                <a:gridCol w="2162682">
                  <a:extLst>
                    <a:ext uri="{9D8B030D-6E8A-4147-A177-3AD203B41FA5}">
                      <a16:colId xmlns:a16="http://schemas.microsoft.com/office/drawing/2014/main" val="2849622573"/>
                    </a:ext>
                  </a:extLst>
                </a:gridCol>
              </a:tblGrid>
              <a:tr h="18629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562503"/>
                  </a:ext>
                </a:extLst>
              </a:tr>
              <a:tr h="32601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11.01.2024 - 11.01.2024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13819"/>
                  </a:ext>
                </a:extLst>
              </a:tr>
              <a:tr h="18629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583719"/>
                  </a:ext>
                </a:extLst>
              </a:tr>
              <a:tr h="18629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10 </a:t>
                      </a:r>
                      <a:r>
                        <a:rPr lang="en-US" sz="800" dirty="0" err="1">
                          <a:effectLst/>
                        </a:rPr>
                        <a:t>xxxx</a:t>
                      </a:r>
                      <a:endParaRPr lang="en-US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5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6 782,79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701159"/>
                  </a:ext>
                </a:extLst>
              </a:tr>
              <a:tr h="32601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30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37 801,93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889758"/>
                  </a:ext>
                </a:extLst>
              </a:tr>
              <a:tr h="32601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18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3 493,00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373081"/>
                  </a:ext>
                </a:extLst>
              </a:tr>
              <a:tr h="18629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24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48 077,72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356365"/>
                  </a:ext>
                </a:extLst>
              </a:tr>
              <a:tr h="18629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813846"/>
                  </a:ext>
                </a:extLst>
              </a:tr>
              <a:tr h="18629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131841"/>
                  </a:ext>
                </a:extLst>
              </a:tr>
              <a:tr h="18629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468659"/>
                  </a:ext>
                </a:extLst>
              </a:tr>
              <a:tr h="18629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560225"/>
                  </a:ext>
                </a:extLst>
              </a:tr>
              <a:tr h="18629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283137"/>
                  </a:ext>
                </a:extLst>
              </a:tr>
              <a:tr h="32601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11.01.2024 - 11.01.2024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906480"/>
                  </a:ext>
                </a:extLst>
              </a:tr>
              <a:tr h="18629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459705"/>
                  </a:ext>
                </a:extLst>
              </a:tr>
              <a:tr h="18629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2 074,56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992633"/>
                  </a:ext>
                </a:extLst>
              </a:tr>
              <a:tr h="32601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18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3 493,00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741266"/>
                  </a:ext>
                </a:extLst>
              </a:tr>
              <a:tr h="18629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5 567,56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123089"/>
                  </a:ext>
                </a:extLst>
              </a:tr>
              <a:tr h="18629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328833"/>
                  </a:ext>
                </a:extLst>
              </a:tr>
              <a:tr h="18629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467938"/>
                  </a:ext>
                </a:extLst>
              </a:tr>
              <a:tr h="186296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11.01.2024 - 11.01.2024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891617"/>
                  </a:ext>
                </a:extLst>
              </a:tr>
              <a:tr h="18629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667723"/>
                  </a:ext>
                </a:extLst>
              </a:tr>
              <a:tr h="18629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4 708,23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477717"/>
                  </a:ext>
                </a:extLst>
              </a:tr>
              <a:tr h="32601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30 xxxx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37 801,93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424753"/>
                  </a:ext>
                </a:extLst>
              </a:tr>
              <a:tr h="18629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42 510,16 лв.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967781"/>
                  </a:ext>
                </a:extLst>
              </a:tr>
              <a:tr h="18629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945349"/>
                  </a:ext>
                </a:extLst>
              </a:tr>
              <a:tr h="186296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5667" marR="35667" marT="17833" marB="178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334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59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139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2024-01-12T06:25:31Z</dcterms:created>
  <dcterms:modified xsi:type="dcterms:W3CDTF">2024-01-12T06:29:55Z</dcterms:modified>
</cp:coreProperties>
</file>