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6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0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8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2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7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4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1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8DBB-985C-477E-98F5-00CC3678EA46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0403-60F9-4C4D-9E8A-9041919F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3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257826"/>
              </p:ext>
            </p:extLst>
          </p:nvPr>
        </p:nvGraphicFramePr>
        <p:xfrm>
          <a:off x="612395" y="461398"/>
          <a:ext cx="10805020" cy="5808839"/>
        </p:xfrm>
        <a:graphic>
          <a:graphicData uri="http://schemas.openxmlformats.org/drawingml/2006/table">
            <a:tbl>
              <a:tblPr/>
              <a:tblGrid>
                <a:gridCol w="2161004">
                  <a:extLst>
                    <a:ext uri="{9D8B030D-6E8A-4147-A177-3AD203B41FA5}">
                      <a16:colId xmlns:a16="http://schemas.microsoft.com/office/drawing/2014/main" val="732813449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3952406743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3841444158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1020472824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3191438260"/>
                    </a:ext>
                  </a:extLst>
                </a:gridCol>
              </a:tblGrid>
              <a:tr h="17973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245744"/>
                  </a:ext>
                </a:extLst>
              </a:tr>
              <a:tr h="31629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18.12.2023 - 18.12.2023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26021"/>
                  </a:ext>
                </a:extLst>
              </a:tr>
              <a:tr h="17973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259448"/>
                  </a:ext>
                </a:extLst>
              </a:tr>
              <a:tr h="1797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30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32 415,91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243418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250 554,58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60348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3 047,65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523953"/>
                  </a:ext>
                </a:extLst>
              </a:tr>
              <a:tr h="17973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43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286 018,14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69304"/>
                  </a:ext>
                </a:extLst>
              </a:tr>
              <a:tr h="17973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693095"/>
                  </a:ext>
                </a:extLst>
              </a:tr>
              <a:tr h="17973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7321"/>
                  </a:ext>
                </a:extLst>
              </a:tr>
              <a:tr h="17973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293166"/>
                  </a:ext>
                </a:extLst>
              </a:tr>
              <a:tr h="17973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904867"/>
                  </a:ext>
                </a:extLst>
              </a:tr>
              <a:tr h="17973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488731"/>
                  </a:ext>
                </a:extLst>
              </a:tr>
              <a:tr h="31629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18.12.2023 - 18.12.2023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94878"/>
                  </a:ext>
                </a:extLst>
              </a:tr>
              <a:tr h="17973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55430"/>
                  </a:ext>
                </a:extLst>
              </a:tr>
              <a:tr h="1797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8 823,91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205230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840,00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292022"/>
                  </a:ext>
                </a:extLst>
              </a:tr>
              <a:tr h="17973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29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9 663,91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548379"/>
                  </a:ext>
                </a:extLst>
              </a:tr>
              <a:tr h="17973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805178"/>
                  </a:ext>
                </a:extLst>
              </a:tr>
              <a:tr h="17973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447591"/>
                  </a:ext>
                </a:extLst>
              </a:tr>
              <a:tr h="17973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18.12.2023 - 18.12.2023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05798"/>
                  </a:ext>
                </a:extLst>
              </a:tr>
              <a:tr h="17973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687616"/>
                  </a:ext>
                </a:extLst>
              </a:tr>
              <a:tr h="1797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23 592,00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285251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250 554,58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298790"/>
                  </a:ext>
                </a:extLst>
              </a:tr>
              <a:tr h="3162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2 207,65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958319"/>
                  </a:ext>
                </a:extLst>
              </a:tr>
              <a:tr h="17973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276 354,23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069846"/>
                  </a:ext>
                </a:extLst>
              </a:tr>
              <a:tr h="17973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203151"/>
                  </a:ext>
                </a:extLst>
              </a:tr>
              <a:tr h="17973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11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7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2023-12-19T06:25:18Z</dcterms:created>
  <dcterms:modified xsi:type="dcterms:W3CDTF">2023-12-19T06:26:39Z</dcterms:modified>
</cp:coreProperties>
</file>