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6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3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6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1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8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274E-619A-4A7A-B1F6-A55759A52180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1DE6-9004-411B-A5CA-16E40F784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0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77636"/>
              </p:ext>
            </p:extLst>
          </p:nvPr>
        </p:nvGraphicFramePr>
        <p:xfrm>
          <a:off x="771787" y="318796"/>
          <a:ext cx="10922465" cy="6220808"/>
        </p:xfrm>
        <a:graphic>
          <a:graphicData uri="http://schemas.openxmlformats.org/drawingml/2006/table">
            <a:tbl>
              <a:tblPr/>
              <a:tblGrid>
                <a:gridCol w="2184493">
                  <a:extLst>
                    <a:ext uri="{9D8B030D-6E8A-4147-A177-3AD203B41FA5}">
                      <a16:colId xmlns:a16="http://schemas.microsoft.com/office/drawing/2014/main" val="2532984665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90772551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270078081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1997528582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3561279624"/>
                    </a:ext>
                  </a:extLst>
                </a:gridCol>
              </a:tblGrid>
              <a:tr h="155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69604"/>
                  </a:ext>
                </a:extLst>
              </a:tr>
              <a:tr h="2749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12.12.2023 - 12.12.2023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84247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39918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24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163 168,94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31249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105 509,43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74526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1 916,27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72728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270 594,64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59485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792504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96731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916027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1039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904816"/>
                  </a:ext>
                </a:extLst>
              </a:tr>
              <a:tr h="2749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12.12.2023 - 12.12.2023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104494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895789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157 045,73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6563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840,00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970859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157 885,73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341746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007690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912348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12.12.2023 - 12.12.2023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08383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40284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5 933,21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65183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5 933,21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531152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789963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565573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12.12.2023 - 12.12.2023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75474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95649"/>
                  </a:ext>
                </a:extLst>
              </a:tr>
              <a:tr h="1559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190,00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62640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105 509,43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854831"/>
                  </a:ext>
                </a:extLst>
              </a:tr>
              <a:tr h="2749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1 076,27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56273"/>
                  </a:ext>
                </a:extLst>
              </a:tr>
              <a:tr h="1559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106 775,70 лв.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43242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35605"/>
                  </a:ext>
                </a:extLst>
              </a:tr>
              <a:tr h="155990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2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2023-12-13T06:20:00Z</dcterms:created>
  <dcterms:modified xsi:type="dcterms:W3CDTF">2023-12-13T06:21:05Z</dcterms:modified>
</cp:coreProperties>
</file>