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1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0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4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4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B6B6-ACE3-41C5-8795-A93B27346E2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78DCB-051A-4CA6-B16F-5932A2F46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69745"/>
              </p:ext>
            </p:extLst>
          </p:nvPr>
        </p:nvGraphicFramePr>
        <p:xfrm>
          <a:off x="805342" y="494956"/>
          <a:ext cx="10779855" cy="5682006"/>
        </p:xfrm>
        <a:graphic>
          <a:graphicData uri="http://schemas.openxmlformats.org/drawingml/2006/table">
            <a:tbl>
              <a:tblPr/>
              <a:tblGrid>
                <a:gridCol w="2155971">
                  <a:extLst>
                    <a:ext uri="{9D8B030D-6E8A-4147-A177-3AD203B41FA5}">
                      <a16:colId xmlns:a16="http://schemas.microsoft.com/office/drawing/2014/main" val="145931891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126525849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340025565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83684315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383932942"/>
                    </a:ext>
                  </a:extLst>
                </a:gridCol>
              </a:tblGrid>
              <a:tr h="1959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747027"/>
                  </a:ext>
                </a:extLst>
              </a:tr>
              <a:tr h="3428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08.12.2023 - 08.12.2023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80625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14992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7 204,09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08528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63038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220,00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55614"/>
                  </a:ext>
                </a:extLst>
              </a:tr>
              <a:tr h="195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7 504,09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47244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39527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844179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8112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6008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72307"/>
                  </a:ext>
                </a:extLst>
              </a:tr>
              <a:tr h="3428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08.12.2023 - 08.12.2023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817787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669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2 091,09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124433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37589"/>
                  </a:ext>
                </a:extLst>
              </a:tr>
              <a:tr h="3428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806702"/>
                  </a:ext>
                </a:extLst>
              </a:tr>
              <a:tr h="195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2 391,09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11444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74585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995408"/>
                  </a:ext>
                </a:extLst>
              </a:tr>
              <a:tr h="19593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08.12.2023 - 08.12.2023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50941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01985"/>
                  </a:ext>
                </a:extLst>
              </a:tr>
              <a:tr h="195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5 113,00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63989"/>
                  </a:ext>
                </a:extLst>
              </a:tr>
              <a:tr h="1959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5 113,00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34481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643949"/>
                  </a:ext>
                </a:extLst>
              </a:tr>
              <a:tr h="195931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407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61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2023-12-11T06:26:31Z</dcterms:created>
  <dcterms:modified xsi:type="dcterms:W3CDTF">2023-12-11T06:27:28Z</dcterms:modified>
</cp:coreProperties>
</file>