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4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8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4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0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4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4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1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8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6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79224-9F9E-4604-B6F0-1A9567E1FC99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CE9B6-5D63-41B5-A5E2-4F7C2715D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9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499196"/>
              </p:ext>
            </p:extLst>
          </p:nvPr>
        </p:nvGraphicFramePr>
        <p:xfrm>
          <a:off x="755010" y="327165"/>
          <a:ext cx="10788240" cy="6289738"/>
        </p:xfrm>
        <a:graphic>
          <a:graphicData uri="http://schemas.openxmlformats.org/drawingml/2006/table">
            <a:tbl>
              <a:tblPr/>
              <a:tblGrid>
                <a:gridCol w="2157648">
                  <a:extLst>
                    <a:ext uri="{9D8B030D-6E8A-4147-A177-3AD203B41FA5}">
                      <a16:colId xmlns:a16="http://schemas.microsoft.com/office/drawing/2014/main" val="2460755890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2443638739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650640551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3502131118"/>
                    </a:ext>
                  </a:extLst>
                </a:gridCol>
                <a:gridCol w="2157648">
                  <a:extLst>
                    <a:ext uri="{9D8B030D-6E8A-4147-A177-3AD203B41FA5}">
                      <a16:colId xmlns:a16="http://schemas.microsoft.com/office/drawing/2014/main" val="1224852971"/>
                    </a:ext>
                  </a:extLst>
                </a:gridCol>
              </a:tblGrid>
              <a:tr h="1431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73414"/>
                  </a:ext>
                </a:extLst>
              </a:tr>
              <a:tr h="19729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29.11.2023 - 29.11.2023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316187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8672230"/>
                  </a:ext>
                </a:extLst>
              </a:tr>
              <a:tr h="450958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01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38 516,09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08299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30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44 730,40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713021"/>
                  </a:ext>
                </a:extLst>
              </a:tr>
              <a:tr h="1972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2 039,50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744440"/>
                  </a:ext>
                </a:extLst>
              </a:tr>
              <a:tr h="1972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98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операции в БНБ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-1 369,08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445063"/>
                  </a:ext>
                </a:extLst>
              </a:tr>
              <a:tr h="14313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37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83 916,91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545971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130521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021067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264666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32912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410785"/>
                  </a:ext>
                </a:extLst>
              </a:tr>
              <a:tr h="19729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29.11.2023 - 29.11.2023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090637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17529"/>
                  </a:ext>
                </a:extLst>
              </a:tr>
              <a:tr h="4509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9 523,51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439196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26 893,74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758354"/>
                  </a:ext>
                </a:extLst>
              </a:tr>
              <a:tr h="1972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2 039,50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6207"/>
                  </a:ext>
                </a:extLst>
              </a:tr>
              <a:tr h="19729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98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операции в БНБ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-1 369,08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243291"/>
                  </a:ext>
                </a:extLst>
              </a:tr>
              <a:tr h="14313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37 087,67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007354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633008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362032"/>
                  </a:ext>
                </a:extLst>
              </a:tr>
              <a:tr h="14313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БАИ ( 0740010003 )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29.11.2023 - 29.11.2023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148747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40672"/>
                  </a:ext>
                </a:extLst>
              </a:tr>
              <a:tr h="450958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28 992,58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78768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8 113,22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794881"/>
                  </a:ext>
                </a:extLst>
              </a:tr>
              <a:tr h="14313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12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37 105,80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068017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466885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936684"/>
                  </a:ext>
                </a:extLst>
              </a:tr>
              <a:tr h="143137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( 0740020001 )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29.11.2023 - 29.11.2023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62777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614415"/>
                  </a:ext>
                </a:extLst>
              </a:tr>
              <a:tr h="14313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9 723,44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887552"/>
                  </a:ext>
                </a:extLst>
              </a:tr>
              <a:tr h="143137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9 723,44 лв.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96756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619669"/>
                  </a:ext>
                </a:extLst>
              </a:tr>
              <a:tr h="143137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22430" marR="22430" marT="11215" marB="1121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4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843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21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229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2023-11-30T06:42:24Z</dcterms:created>
  <dcterms:modified xsi:type="dcterms:W3CDTF">2023-11-30T06:46:38Z</dcterms:modified>
</cp:coreProperties>
</file>