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7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3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8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7029-77EA-49CE-B3AD-F1DB20ACE1A5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59C3-2167-4DC0-93AE-C8FECBE1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5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20714"/>
              </p:ext>
            </p:extLst>
          </p:nvPr>
        </p:nvGraphicFramePr>
        <p:xfrm>
          <a:off x="679510" y="461390"/>
          <a:ext cx="10947630" cy="6187842"/>
        </p:xfrm>
        <a:graphic>
          <a:graphicData uri="http://schemas.openxmlformats.org/drawingml/2006/table">
            <a:tbl>
              <a:tblPr/>
              <a:tblGrid>
                <a:gridCol w="2189526">
                  <a:extLst>
                    <a:ext uri="{9D8B030D-6E8A-4147-A177-3AD203B41FA5}">
                      <a16:colId xmlns:a16="http://schemas.microsoft.com/office/drawing/2014/main" val="1334186826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779561731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3539374922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2697522418"/>
                    </a:ext>
                  </a:extLst>
                </a:gridCol>
                <a:gridCol w="2189526">
                  <a:extLst>
                    <a:ext uri="{9D8B030D-6E8A-4147-A177-3AD203B41FA5}">
                      <a16:colId xmlns:a16="http://schemas.microsoft.com/office/drawing/2014/main" val="4265761198"/>
                    </a:ext>
                  </a:extLst>
                </a:gridCol>
              </a:tblGrid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52052"/>
                  </a:ext>
                </a:extLst>
              </a:tr>
              <a:tr h="2500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15.11.2023 - 15.11.2023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531189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09796"/>
                  </a:ext>
                </a:extLst>
              </a:tr>
              <a:tr h="78589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302,21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789379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13 052,41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65463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286,22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96168"/>
                  </a:ext>
                </a:extLst>
              </a:tr>
              <a:tr h="2500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17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2 112,80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59038"/>
                  </a:ext>
                </a:extLst>
              </a:tr>
              <a:tr h="142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15 753,64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723265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671499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40426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75162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247538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157755"/>
                  </a:ext>
                </a:extLst>
              </a:tr>
              <a:tr h="2500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15.11.2023 - 15.11.2023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72054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79579"/>
                  </a:ext>
                </a:extLst>
              </a:tr>
              <a:tr h="7858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302,21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415280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1 249,10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13750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286,22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75637"/>
                  </a:ext>
                </a:extLst>
              </a:tr>
              <a:tr h="2500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2 112,80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365017"/>
                  </a:ext>
                </a:extLst>
              </a:tr>
              <a:tr h="142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3 950,33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99779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301983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287273"/>
                  </a:ext>
                </a:extLst>
              </a:tr>
              <a:tr h="14288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15.11.2023 - 15.11.2023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25773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06347"/>
                  </a:ext>
                </a:extLst>
              </a:tr>
              <a:tr h="142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11 803,31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29548"/>
                  </a:ext>
                </a:extLst>
              </a:tr>
              <a:tr h="142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11 803,31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864934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52001"/>
                  </a:ext>
                </a:extLst>
              </a:tr>
              <a:tr h="1428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2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51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2023-11-16T06:28:33Z</dcterms:created>
  <dcterms:modified xsi:type="dcterms:W3CDTF">2023-11-16T06:30:22Z</dcterms:modified>
</cp:coreProperties>
</file>